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Slab Light"/>
      <p:regular r:id="rId30"/>
      <p:bold r:id="rId31"/>
    </p:embeddedFont>
    <p:embeddedFont>
      <p:font typeface="Roboto Slab"/>
      <p:regular r:id="rId32"/>
      <p:bold r:id="rId33"/>
    </p:embeddedFont>
    <p:embeddedFont>
      <p:font typeface="Ubuntu Light"/>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Squada One"/>
      <p:regular r:id="rId46"/>
    </p:embeddedFont>
    <p:embeddedFont>
      <p:font typeface="Nunito Sans SemiBold"/>
      <p:regular r:id="rId47"/>
      <p:bold r:id="rId48"/>
      <p:italic r:id="rId49"/>
      <p:boldItalic r:id="rId50"/>
    </p:embeddedFont>
    <p:embeddedFont>
      <p:font typeface="Roboto Light"/>
      <p:regular r:id="rId51"/>
      <p:bold r:id="rId52"/>
      <p:italic r:id="rId53"/>
      <p:boldItalic r:id="rId54"/>
    </p:embeddedFont>
    <p:embeddedFont>
      <p:font typeface="Nunito Sans ExtraBold"/>
      <p:bold r:id="rId55"/>
      <p:boldItalic r:id="rId56"/>
    </p:embeddedFont>
    <p:embeddedFont>
      <p:font typeface="Nunito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F765E8-318E-42BC-ACEE-7DA958087181}">
  <a:tblStyle styleId="{BBF765E8-318E-42BC-ACEE-7DA95808718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SquadaOne-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ansSemiBold-bold.fntdata"/><Relationship Id="rId47" Type="http://schemas.openxmlformats.org/officeDocument/2006/relationships/font" Target="fonts/NunitoSansSemiBold-regular.fntdata"/><Relationship Id="rId49" Type="http://schemas.openxmlformats.org/officeDocument/2006/relationships/font" Target="fonts/NunitoSans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labLight-bold.fntdata"/><Relationship Id="rId30" Type="http://schemas.openxmlformats.org/officeDocument/2006/relationships/font" Target="fonts/RobotoSlabLight-regular.fntdata"/><Relationship Id="rId33" Type="http://schemas.openxmlformats.org/officeDocument/2006/relationships/font" Target="fonts/RobotoSlab-bold.fntdata"/><Relationship Id="rId32" Type="http://schemas.openxmlformats.org/officeDocument/2006/relationships/font" Target="fonts/RobotoSlab-regular.fntdata"/><Relationship Id="rId35" Type="http://schemas.openxmlformats.org/officeDocument/2006/relationships/font" Target="fonts/UbuntuLight-bold.fntdata"/><Relationship Id="rId34" Type="http://schemas.openxmlformats.org/officeDocument/2006/relationships/font" Target="fonts/UbuntuLight-regular.fntdata"/><Relationship Id="rId37" Type="http://schemas.openxmlformats.org/officeDocument/2006/relationships/font" Target="fonts/UbuntuLight-boldItalic.fntdata"/><Relationship Id="rId36" Type="http://schemas.openxmlformats.org/officeDocument/2006/relationships/font" Target="fonts/UbuntuLight-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regular.fntdata"/><Relationship Id="rId50" Type="http://schemas.openxmlformats.org/officeDocument/2006/relationships/font" Target="fonts/NunitoSansSemiBold-boldItalic.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6.xml"/><Relationship Id="rId55" Type="http://schemas.openxmlformats.org/officeDocument/2006/relationships/font" Target="fonts/NunitoSansExtraBold-bold.fntdata"/><Relationship Id="rId10" Type="http://schemas.openxmlformats.org/officeDocument/2006/relationships/slide" Target="slides/slide5.xml"/><Relationship Id="rId54" Type="http://schemas.openxmlformats.org/officeDocument/2006/relationships/font" Target="fonts/RobotoLight-boldItalic.fntdata"/><Relationship Id="rId13" Type="http://schemas.openxmlformats.org/officeDocument/2006/relationships/slide" Target="slides/slide8.xml"/><Relationship Id="rId57" Type="http://schemas.openxmlformats.org/officeDocument/2006/relationships/font" Target="fonts/NunitoSans-regular.fntdata"/><Relationship Id="rId12" Type="http://schemas.openxmlformats.org/officeDocument/2006/relationships/slide" Target="slides/slide7.xml"/><Relationship Id="rId56" Type="http://schemas.openxmlformats.org/officeDocument/2006/relationships/font" Target="fonts/NunitoSansExtraBold-boldItalic.fntdata"/><Relationship Id="rId15" Type="http://schemas.openxmlformats.org/officeDocument/2006/relationships/slide" Target="slides/slide10.xml"/><Relationship Id="rId59" Type="http://schemas.openxmlformats.org/officeDocument/2006/relationships/font" Target="fonts/NunitoSans-italic.fntdata"/><Relationship Id="rId14" Type="http://schemas.openxmlformats.org/officeDocument/2006/relationships/slide" Target="slides/slide9.xml"/><Relationship Id="rId58" Type="http://schemas.openxmlformats.org/officeDocument/2006/relationships/font" Target="fonts/Nunito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274cd730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274cd7305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29274cd7305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282decb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282decbc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9282decb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282decbc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9282decbc0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29282decbc0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9282decbc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9282decbc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9282decbc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1cf360dae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1cf360dae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291cf360dae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This was implemented in 1996, and had some restrictions released in 2012 and 2018 due to mass shootings, but there wasn’t any funding put towards the type of data we were looking for until 2020, so I would be interested to see if we did this </a:t>
            </a:r>
            <a:r>
              <a:rPr lang="es-ES"/>
              <a:t>project 5-10 years from now if the government data would be more thorough or cover a larger scope than the data we have here, or if it would be largely the same. </a:t>
            </a:r>
            <a:endParaRPr/>
          </a:p>
        </p:txBody>
      </p:sp>
      <p:sp>
        <p:nvSpPr>
          <p:cNvPr id="322" name="Google Shape;32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1cf360dae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The first three questions are on a macro level comparing Minnesota to the rest of the states, the third question is on a micro scale looking at just Minnesota</a:t>
            </a:r>
            <a:endParaRPr/>
          </a:p>
        </p:txBody>
      </p:sp>
      <p:sp>
        <p:nvSpPr>
          <p:cNvPr id="457" name="Google Shape;457;g291cf360dae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1cf360da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91cf360da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91cf360da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91cf360dae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91cf360dae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1cf360dae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91cf360dae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The first three questions are on a macro level comparing Minnesota to the rest of the states, the third question is on a micro scale looking at just Minnesota</a:t>
            </a:r>
            <a:endParaRPr/>
          </a:p>
        </p:txBody>
      </p:sp>
      <p:sp>
        <p:nvSpPr>
          <p:cNvPr id="334" name="Google Shape;3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I know those second two weren’t significant issues, but we can definitely hype them up a bit</a:t>
            </a:r>
            <a:endParaRPr/>
          </a:p>
        </p:txBody>
      </p:sp>
      <p:sp>
        <p:nvSpPr>
          <p:cNvPr id="348" name="Google Shape;3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1cf360dae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291cf360dae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1cf360da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1cf360dae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91cf360dae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274cd730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9274cd7305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9274cd7305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p:cSld name="Diapositiva de título">
    <p:bg>
      <p:bgPr>
        <a:gradFill>
          <a:gsLst>
            <a:gs pos="0">
              <a:schemeClr val="accent1"/>
            </a:gs>
            <a:gs pos="100000">
              <a:schemeClr val="accent2"/>
            </a:gs>
          </a:gsLst>
          <a:path path="circle">
            <a:fillToRect b="50%" l="50%" r="50%" t="50%"/>
          </a:path>
          <a:tileRect/>
        </a:gradFill>
      </p:bgPr>
    </p:bg>
    <p:spTree>
      <p:nvGrpSpPr>
        <p:cNvPr id="15"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2475"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9315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988" y="3938"/>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550351"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3" name="Google Shape;23;p2"/>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1">
  <p:cSld name="2_Título y objetos_1">
    <p:bg>
      <p:bgPr>
        <a:gradFill>
          <a:gsLst>
            <a:gs pos="0">
              <a:schemeClr val="accent1"/>
            </a:gs>
            <a:gs pos="100000">
              <a:schemeClr val="accent2"/>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11"/>
          <p:cNvSpPr/>
          <p:nvPr/>
        </p:nvSpPr>
        <p:spPr>
          <a:xfrm>
            <a:off x="2487950" y="-168499"/>
            <a:ext cx="4263000" cy="25170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rot="5400000">
            <a:off x="3934472" y="-59473"/>
            <a:ext cx="5361831"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txBox="1"/>
          <p:nvPr>
            <p:ph type="ctrTitle"/>
          </p:nvPr>
        </p:nvSpPr>
        <p:spPr>
          <a:xfrm>
            <a:off x="19" y="2446475"/>
            <a:ext cx="91440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19" name="Google Shape;119;p11"/>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2800"/>
              <a:buNone/>
              <a:defRPr sz="2800">
                <a:solidFill>
                  <a:srgbClr val="FFFFFF"/>
                </a:solidFill>
              </a:defRPr>
            </a:lvl2pPr>
            <a:lvl3pPr lvl="2" rtl="0" algn="ctr">
              <a:lnSpc>
                <a:spcPct val="100000"/>
              </a:lnSpc>
              <a:spcBef>
                <a:spcPts val="400"/>
              </a:spcBef>
              <a:spcAft>
                <a:spcPts val="0"/>
              </a:spcAft>
              <a:buClr>
                <a:srgbClr val="FFFFFF"/>
              </a:buClr>
              <a:buSzPts val="2800"/>
              <a:buNone/>
              <a:defRPr sz="2800">
                <a:solidFill>
                  <a:srgbClr val="FFFFFF"/>
                </a:solidFill>
              </a:defRPr>
            </a:lvl3pPr>
            <a:lvl4pPr lvl="3" rtl="0" algn="ctr">
              <a:lnSpc>
                <a:spcPct val="100000"/>
              </a:lnSpc>
              <a:spcBef>
                <a:spcPts val="400"/>
              </a:spcBef>
              <a:spcAft>
                <a:spcPts val="0"/>
              </a:spcAft>
              <a:buClr>
                <a:srgbClr val="FFFFFF"/>
              </a:buClr>
              <a:buSzPts val="2800"/>
              <a:buNone/>
              <a:defRPr sz="2800">
                <a:solidFill>
                  <a:srgbClr val="FFFFFF"/>
                </a:solidFill>
              </a:defRPr>
            </a:lvl4pPr>
            <a:lvl5pPr lvl="4" rtl="0" algn="ctr">
              <a:lnSpc>
                <a:spcPct val="100000"/>
              </a:lnSpc>
              <a:spcBef>
                <a:spcPts val="400"/>
              </a:spcBef>
              <a:spcAft>
                <a:spcPts val="0"/>
              </a:spcAft>
              <a:buClr>
                <a:srgbClr val="FFFFFF"/>
              </a:buClr>
              <a:buSzPts val="2800"/>
              <a:buNone/>
              <a:defRPr sz="2800">
                <a:solidFill>
                  <a:srgbClr val="FFFFFF"/>
                </a:solidFill>
              </a:defRPr>
            </a:lvl5pPr>
            <a:lvl6pPr lvl="5" rtl="0" algn="ctr">
              <a:lnSpc>
                <a:spcPct val="100000"/>
              </a:lnSpc>
              <a:spcBef>
                <a:spcPts val="400"/>
              </a:spcBef>
              <a:spcAft>
                <a:spcPts val="0"/>
              </a:spcAft>
              <a:buClr>
                <a:srgbClr val="FFFFFF"/>
              </a:buClr>
              <a:buSzPts val="2800"/>
              <a:buNone/>
              <a:defRPr sz="2800">
                <a:solidFill>
                  <a:srgbClr val="FFFFFF"/>
                </a:solidFill>
              </a:defRPr>
            </a:lvl6pPr>
            <a:lvl7pPr lvl="6" rtl="0" algn="ctr">
              <a:lnSpc>
                <a:spcPct val="100000"/>
              </a:lnSpc>
              <a:spcBef>
                <a:spcPts val="400"/>
              </a:spcBef>
              <a:spcAft>
                <a:spcPts val="0"/>
              </a:spcAft>
              <a:buClr>
                <a:srgbClr val="FFFFFF"/>
              </a:buClr>
              <a:buSzPts val="2800"/>
              <a:buNone/>
              <a:defRPr sz="2800">
                <a:solidFill>
                  <a:srgbClr val="FFFFFF"/>
                </a:solidFill>
              </a:defRPr>
            </a:lvl7pPr>
            <a:lvl8pPr lvl="7" rtl="0" algn="ctr">
              <a:lnSpc>
                <a:spcPct val="100000"/>
              </a:lnSpc>
              <a:spcBef>
                <a:spcPts val="400"/>
              </a:spcBef>
              <a:spcAft>
                <a:spcPts val="0"/>
              </a:spcAft>
              <a:buClr>
                <a:srgbClr val="FFFFFF"/>
              </a:buClr>
              <a:buSzPts val="2800"/>
              <a:buNone/>
              <a:defRPr sz="2800">
                <a:solidFill>
                  <a:srgbClr val="FFFFFF"/>
                </a:solidFill>
              </a:defRPr>
            </a:lvl8pPr>
            <a:lvl9pPr lvl="8" rtl="0" algn="ctr">
              <a:lnSpc>
                <a:spcPct val="100000"/>
              </a:lnSpc>
              <a:spcBef>
                <a:spcPts val="400"/>
              </a:spcBef>
              <a:spcAft>
                <a:spcPts val="0"/>
              </a:spcAft>
              <a:buClr>
                <a:srgbClr val="FFFFFF"/>
              </a:buClr>
              <a:buSzPts val="2800"/>
              <a:buNone/>
              <a:defRPr sz="2800">
                <a:solidFill>
                  <a:srgbClr val="FFFFFF"/>
                </a:solidFill>
              </a:defRPr>
            </a:lvl9pPr>
          </a:lstStyle>
          <a:p/>
        </p:txBody>
      </p:sp>
      <p:sp>
        <p:nvSpPr>
          <p:cNvPr id="120" name="Google Shape;120;p11"/>
          <p:cNvSpPr txBox="1"/>
          <p:nvPr>
            <p:ph idx="2" type="ctrTitle"/>
          </p:nvPr>
        </p:nvSpPr>
        <p:spPr>
          <a:xfrm>
            <a:off x="2393097" y="1850875"/>
            <a:ext cx="43578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21" name="Google Shape;121;p11"/>
          <p:cNvSpPr/>
          <p:nvPr/>
        </p:nvSpPr>
        <p:spPr>
          <a:xfrm>
            <a:off x="27511"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192200" y="-18932"/>
            <a:ext cx="5244671" cy="5143477"/>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946144" y="2753776"/>
            <a:ext cx="2197847" cy="2399187"/>
          </a:xfrm>
          <a:custGeom>
            <a:rect b="b" l="l" r="r" t="t"/>
            <a:pathLst>
              <a:path extrusionOk="0" h="9795" w="8973">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666178" y="0"/>
            <a:ext cx="2477813" cy="2304151"/>
          </a:xfrm>
          <a:custGeom>
            <a:rect b="b" l="l" r="r" t="t"/>
            <a:pathLst>
              <a:path extrusionOk="0" h="9407" w="10116">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11679" y="1723068"/>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3_Título y objetos">
    <p:bg>
      <p:bgPr>
        <a:gradFill>
          <a:gsLst>
            <a:gs pos="0">
              <a:schemeClr val="accent1"/>
            </a:gs>
            <a:gs pos="100000">
              <a:schemeClr val="accent2"/>
            </a:gs>
          </a:gsLst>
          <a:path path="circle">
            <a:fillToRect b="50%" l="50%" r="50%" t="50%"/>
          </a:path>
          <a:tileRect/>
        </a:gradFill>
      </p:bgPr>
    </p:bg>
    <p:spTree>
      <p:nvGrpSpPr>
        <p:cNvPr id="126" name="Shape 126"/>
        <p:cNvGrpSpPr/>
        <p:nvPr/>
      </p:nvGrpSpPr>
      <p:grpSpPr>
        <a:xfrm>
          <a:off x="0" y="0"/>
          <a:ext cx="0" cy="0"/>
          <a:chOff x="0" y="0"/>
          <a:chExt cx="0" cy="0"/>
        </a:xfrm>
      </p:grpSpPr>
      <p:sp>
        <p:nvSpPr>
          <p:cNvPr id="127" name="Google Shape;127;p12"/>
          <p:cNvSpPr/>
          <p:nvPr/>
        </p:nvSpPr>
        <p:spPr>
          <a:xfrm rot="5400000">
            <a:off x="1024675" y="95575"/>
            <a:ext cx="3457500" cy="3133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txBox="1"/>
          <p:nvPr/>
        </p:nvSpPr>
        <p:spPr>
          <a:xfrm>
            <a:off x="6772942" y="4670822"/>
            <a:ext cx="2057400" cy="273900"/>
          </a:xfrm>
          <a:prstGeom prst="rect">
            <a:avLst/>
          </a:prstGeom>
          <a:gradFill>
            <a:gsLst>
              <a:gs pos="0">
                <a:schemeClr val="accent1"/>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29" name="Google Shape;129;p12"/>
          <p:cNvSpPr txBox="1"/>
          <p:nvPr>
            <p:ph type="ctrTitle"/>
          </p:nvPr>
        </p:nvSpPr>
        <p:spPr>
          <a:xfrm flipH="1">
            <a:off x="886775" y="2340594"/>
            <a:ext cx="3158100" cy="4623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2400"/>
              <a:buNone/>
              <a:defRPr b="0" sz="24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130" name="Google Shape;130;p12"/>
          <p:cNvSpPr txBox="1"/>
          <p:nvPr>
            <p:ph idx="1" type="subTitle"/>
          </p:nvPr>
        </p:nvSpPr>
        <p:spPr>
          <a:xfrm>
            <a:off x="4598719"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1200"/>
              <a:buNone/>
              <a:defRPr sz="1200">
                <a:solidFill>
                  <a:srgbClr val="FFFFFF"/>
                </a:solidFill>
              </a:defRPr>
            </a:lvl2pPr>
            <a:lvl3pPr lvl="2" rtl="0">
              <a:lnSpc>
                <a:spcPct val="100000"/>
              </a:lnSpc>
              <a:spcBef>
                <a:spcPts val="400"/>
              </a:spcBef>
              <a:spcAft>
                <a:spcPts val="0"/>
              </a:spcAft>
              <a:buClr>
                <a:srgbClr val="FFFFFF"/>
              </a:buClr>
              <a:buSzPts val="1200"/>
              <a:buNone/>
              <a:defRPr sz="1200">
                <a:solidFill>
                  <a:srgbClr val="FFFFFF"/>
                </a:solidFill>
              </a:defRPr>
            </a:lvl3pPr>
            <a:lvl4pPr lvl="3" rtl="0">
              <a:lnSpc>
                <a:spcPct val="100000"/>
              </a:lnSpc>
              <a:spcBef>
                <a:spcPts val="400"/>
              </a:spcBef>
              <a:spcAft>
                <a:spcPts val="0"/>
              </a:spcAft>
              <a:buClr>
                <a:srgbClr val="FFFFFF"/>
              </a:buClr>
              <a:buSzPts val="1200"/>
              <a:buNone/>
              <a:defRPr sz="1200">
                <a:solidFill>
                  <a:srgbClr val="FFFFFF"/>
                </a:solidFill>
              </a:defRPr>
            </a:lvl4pPr>
            <a:lvl5pPr lvl="4" rtl="0">
              <a:lnSpc>
                <a:spcPct val="100000"/>
              </a:lnSpc>
              <a:spcBef>
                <a:spcPts val="400"/>
              </a:spcBef>
              <a:spcAft>
                <a:spcPts val="0"/>
              </a:spcAft>
              <a:buClr>
                <a:srgbClr val="FFFFFF"/>
              </a:buClr>
              <a:buSzPts val="1200"/>
              <a:buNone/>
              <a:defRPr sz="1200">
                <a:solidFill>
                  <a:srgbClr val="FFFFFF"/>
                </a:solidFill>
              </a:defRPr>
            </a:lvl5pPr>
            <a:lvl6pPr lvl="5" rtl="0">
              <a:lnSpc>
                <a:spcPct val="100000"/>
              </a:lnSpc>
              <a:spcBef>
                <a:spcPts val="400"/>
              </a:spcBef>
              <a:spcAft>
                <a:spcPts val="0"/>
              </a:spcAft>
              <a:buClr>
                <a:srgbClr val="FFFFFF"/>
              </a:buClr>
              <a:buSzPts val="1200"/>
              <a:buNone/>
              <a:defRPr sz="1200">
                <a:solidFill>
                  <a:srgbClr val="FFFFFF"/>
                </a:solidFill>
              </a:defRPr>
            </a:lvl6pPr>
            <a:lvl7pPr lvl="6" rtl="0">
              <a:lnSpc>
                <a:spcPct val="100000"/>
              </a:lnSpc>
              <a:spcBef>
                <a:spcPts val="400"/>
              </a:spcBef>
              <a:spcAft>
                <a:spcPts val="0"/>
              </a:spcAft>
              <a:buClr>
                <a:srgbClr val="FFFFFF"/>
              </a:buClr>
              <a:buSzPts val="1200"/>
              <a:buNone/>
              <a:defRPr sz="1200">
                <a:solidFill>
                  <a:srgbClr val="FFFFFF"/>
                </a:solidFill>
              </a:defRPr>
            </a:lvl7pPr>
            <a:lvl8pPr lvl="7" rtl="0">
              <a:lnSpc>
                <a:spcPct val="100000"/>
              </a:lnSpc>
              <a:spcBef>
                <a:spcPts val="400"/>
              </a:spcBef>
              <a:spcAft>
                <a:spcPts val="0"/>
              </a:spcAft>
              <a:buClr>
                <a:srgbClr val="FFFFFF"/>
              </a:buClr>
              <a:buSzPts val="1200"/>
              <a:buNone/>
              <a:defRPr sz="1200">
                <a:solidFill>
                  <a:srgbClr val="FFFFFF"/>
                </a:solidFill>
              </a:defRPr>
            </a:lvl8pPr>
            <a:lvl9pPr lvl="8" rtl="0">
              <a:lnSpc>
                <a:spcPct val="100000"/>
              </a:lnSpc>
              <a:spcBef>
                <a:spcPts val="400"/>
              </a:spcBef>
              <a:spcAft>
                <a:spcPts val="0"/>
              </a:spcAft>
              <a:buClr>
                <a:srgbClr val="FFFFFF"/>
              </a:buClr>
              <a:buSzPts val="1200"/>
              <a:buNone/>
              <a:defRPr sz="1200">
                <a:solidFill>
                  <a:srgbClr val="FFFFFF"/>
                </a:solidFill>
              </a:defRPr>
            </a:lvl9pPr>
          </a:lstStyle>
          <a:p/>
        </p:txBody>
      </p:sp>
      <p:sp>
        <p:nvSpPr>
          <p:cNvPr id="131" name="Google Shape;131;p12"/>
          <p:cNvSpPr/>
          <p:nvPr/>
        </p:nvSpPr>
        <p:spPr>
          <a:xfrm>
            <a:off x="0" y="3237663"/>
            <a:ext cx="5957203" cy="1901058"/>
          </a:xfrm>
          <a:custGeom>
            <a:rect b="b" l="l" r="r" t="t"/>
            <a:pathLst>
              <a:path extrusionOk="0" h="7151" w="23488">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2"/>
          <p:cNvSpPr/>
          <p:nvPr/>
        </p:nvSpPr>
        <p:spPr>
          <a:xfrm>
            <a:off x="0" y="0"/>
            <a:ext cx="2924434" cy="1144956"/>
          </a:xfrm>
          <a:custGeom>
            <a:rect b="b" l="l" r="r" t="t"/>
            <a:pathLst>
              <a:path extrusionOk="0" h="4069" w="10393">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
          <p:cNvSpPr/>
          <p:nvPr/>
        </p:nvSpPr>
        <p:spPr>
          <a:xfrm>
            <a:off x="4888126" y="0"/>
            <a:ext cx="4255880" cy="2343529"/>
          </a:xfrm>
          <a:custGeom>
            <a:rect b="b" l="l" r="r" t="t"/>
            <a:pathLst>
              <a:path extrusionOk="0" h="7288" w="13235">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
          <p:cNvSpPr/>
          <p:nvPr/>
        </p:nvSpPr>
        <p:spPr>
          <a:xfrm>
            <a:off x="3807376" y="4360684"/>
            <a:ext cx="1608227" cy="778039"/>
          </a:xfrm>
          <a:custGeom>
            <a:rect b="b" l="l" r="r" t="t"/>
            <a:pathLst>
              <a:path extrusionOk="0" h="2707" w="5865">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
          <p:cNvSpPr/>
          <p:nvPr/>
        </p:nvSpPr>
        <p:spPr>
          <a:xfrm>
            <a:off x="0" y="4248016"/>
            <a:ext cx="3347799" cy="890707"/>
          </a:xfrm>
          <a:custGeom>
            <a:rect b="b" l="l" r="r" t="t"/>
            <a:pathLst>
              <a:path extrusionOk="0" h="3099" w="12209">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
          <p:cNvSpPr/>
          <p:nvPr/>
        </p:nvSpPr>
        <p:spPr>
          <a:xfrm>
            <a:off x="5697850" y="3760275"/>
            <a:ext cx="3446155" cy="1378454"/>
          </a:xfrm>
          <a:custGeom>
            <a:rect b="b" l="l" r="r" t="t"/>
            <a:pathLst>
              <a:path extrusionOk="0" h="4796" w="11622">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2"/>
          <p:cNvSpPr/>
          <p:nvPr/>
        </p:nvSpPr>
        <p:spPr>
          <a:xfrm>
            <a:off x="0" y="0"/>
            <a:ext cx="1917920" cy="1664674"/>
          </a:xfrm>
          <a:custGeom>
            <a:rect b="b" l="l" r="r" t="t"/>
            <a:pathLst>
              <a:path extrusionOk="0" h="5916" w="6816">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72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4_Título y objetos">
    <p:bg>
      <p:bgPr>
        <a:gradFill>
          <a:gsLst>
            <a:gs pos="0">
              <a:schemeClr val="accent1"/>
            </a:gs>
            <a:gs pos="100000">
              <a:schemeClr val="accent2"/>
            </a:gs>
          </a:gsLst>
          <a:path path="circle">
            <a:fillToRect b="50%" l="50%" r="50%" t="50%"/>
          </a:path>
          <a:tileRect/>
        </a:gradFill>
      </p:bgPr>
    </p:bg>
    <p:spTree>
      <p:nvGrpSpPr>
        <p:cNvPr id="138"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41" name="Google Shape;141;p13"/>
          <p:cNvSpPr txBox="1"/>
          <p:nvPr>
            <p:ph type="ctrTitle"/>
          </p:nvPr>
        </p:nvSpPr>
        <p:spPr>
          <a:xfrm flipH="1">
            <a:off x="2267119" y="1953315"/>
            <a:ext cx="1979700" cy="12414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2100"/>
              <a:buNone/>
              <a:defRPr b="0" sz="21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13"/>
          <p:cNvSpPr txBox="1"/>
          <p:nvPr>
            <p:ph idx="1" type="subTitle"/>
          </p:nvPr>
        </p:nvSpPr>
        <p:spPr>
          <a:xfrm flipH="1">
            <a:off x="4493231" y="2384065"/>
            <a:ext cx="2383500" cy="3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p:txBody>
      </p:sp>
      <p:cxnSp>
        <p:nvCxnSpPr>
          <p:cNvPr id="143" name="Google Shape;143;p13"/>
          <p:cNvCxnSpPr/>
          <p:nvPr/>
        </p:nvCxnSpPr>
        <p:spPr>
          <a:xfrm>
            <a:off x="4370063" y="2151234"/>
            <a:ext cx="0" cy="887700"/>
          </a:xfrm>
          <a:prstGeom prst="straightConnector1">
            <a:avLst/>
          </a:prstGeom>
          <a:noFill/>
          <a:ln cap="flat" cmpd="sng" w="28575">
            <a:solidFill>
              <a:srgbClr val="FFFFFF"/>
            </a:solidFill>
            <a:prstDash val="solid"/>
            <a:round/>
            <a:headEnd len="med" w="med" type="none"/>
            <a:tailEnd len="med" w="med" type="none"/>
          </a:ln>
        </p:spPr>
      </p:cxnSp>
      <p:sp>
        <p:nvSpPr>
          <p:cNvPr id="144" name="Google Shape;144;p13"/>
          <p:cNvSpPr/>
          <p:nvPr/>
        </p:nvSpPr>
        <p:spPr>
          <a:xfrm rot="10800000">
            <a:off x="2410401" y="2397"/>
            <a:ext cx="6733599" cy="2148840"/>
          </a:xfrm>
          <a:custGeom>
            <a:rect b="b" l="l" r="r" t="t"/>
            <a:pathLst>
              <a:path extrusionOk="0" h="7151" w="23488">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10800000">
            <a:off x="5292458" y="3633192"/>
            <a:ext cx="3851542" cy="1507921"/>
          </a:xfrm>
          <a:custGeom>
            <a:rect b="b" l="l" r="r" t="t"/>
            <a:pathLst>
              <a:path extrusionOk="0" h="4069" w="10393">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10800000">
            <a:off x="-1" y="2302581"/>
            <a:ext cx="5154801" cy="2838530"/>
          </a:xfrm>
          <a:custGeom>
            <a:rect b="b" l="l" r="r" t="t"/>
            <a:pathLst>
              <a:path extrusionOk="0" h="7288" w="13235">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10800000">
            <a:off x="3728402" y="2394"/>
            <a:ext cx="1608227" cy="778039"/>
          </a:xfrm>
          <a:custGeom>
            <a:rect b="b" l="l" r="r" t="t"/>
            <a:pathLst>
              <a:path extrusionOk="0" h="2707" w="5865">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10800000">
            <a:off x="5359881" y="2388"/>
            <a:ext cx="3784119" cy="1006803"/>
          </a:xfrm>
          <a:custGeom>
            <a:rect b="b" l="l" r="r" t="t"/>
            <a:pathLst>
              <a:path extrusionOk="0" h="3099" w="12209">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10800000">
            <a:off x="-3" y="2392"/>
            <a:ext cx="3918328" cy="1567321"/>
          </a:xfrm>
          <a:custGeom>
            <a:rect b="b" l="l" r="r" t="t"/>
            <a:pathLst>
              <a:path extrusionOk="0" h="4796" w="11622">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rot="10800000">
            <a:off x="6618059" y="2948717"/>
            <a:ext cx="2525941" cy="2192396"/>
          </a:xfrm>
          <a:custGeom>
            <a:rect b="b" l="l" r="r" t="t"/>
            <a:pathLst>
              <a:path extrusionOk="0" h="5916" w="6816">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5_Título y objetos">
    <p:bg>
      <p:bgPr>
        <a:gradFill>
          <a:gsLst>
            <a:gs pos="0">
              <a:schemeClr val="accent1"/>
            </a:gs>
            <a:gs pos="100000">
              <a:schemeClr val="accent2"/>
            </a:gs>
          </a:gsLst>
          <a:path path="circle">
            <a:fillToRect b="50%" l="50%" r="50%" t="50%"/>
          </a:path>
          <a:tileRect/>
        </a:gradFill>
      </p:bgPr>
    </p:bg>
    <p:spTree>
      <p:nvGrpSpPr>
        <p:cNvPr id="151" name="Shape 151"/>
        <p:cNvGrpSpPr/>
        <p:nvPr/>
      </p:nvGrpSpPr>
      <p:grpSpPr>
        <a:xfrm>
          <a:off x="0" y="0"/>
          <a:ext cx="0" cy="0"/>
          <a:chOff x="0" y="0"/>
          <a:chExt cx="0" cy="0"/>
        </a:xfrm>
      </p:grpSpPr>
      <p:sp>
        <p:nvSpPr>
          <p:cNvPr id="152" name="Google Shape;152;p14"/>
          <p:cNvSpPr txBox="1"/>
          <p:nvPr>
            <p:ph type="ctrTitle"/>
          </p:nvPr>
        </p:nvSpPr>
        <p:spPr>
          <a:xfrm flipH="1">
            <a:off x="5976938" y="827965"/>
            <a:ext cx="2308500" cy="34839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SzPts val="1100"/>
              <a:buFont typeface="Squada One"/>
              <a:buNone/>
              <a:defRPr>
                <a:latin typeface="Squada One"/>
                <a:ea typeface="Squada One"/>
                <a:cs typeface="Squada One"/>
                <a:sym typeface="Squada One"/>
              </a:defRPr>
            </a:lvl2pPr>
            <a:lvl3pPr lvl="2">
              <a:spcBef>
                <a:spcPts val="0"/>
              </a:spcBef>
              <a:spcAft>
                <a:spcPts val="0"/>
              </a:spcAft>
              <a:buSzPts val="1100"/>
              <a:buFont typeface="Squada One"/>
              <a:buNone/>
              <a:defRPr>
                <a:latin typeface="Squada One"/>
                <a:ea typeface="Squada One"/>
                <a:cs typeface="Squada One"/>
                <a:sym typeface="Squada One"/>
              </a:defRPr>
            </a:lvl3pPr>
            <a:lvl4pPr lvl="3">
              <a:spcBef>
                <a:spcPts val="0"/>
              </a:spcBef>
              <a:spcAft>
                <a:spcPts val="0"/>
              </a:spcAft>
              <a:buSzPts val="1100"/>
              <a:buFont typeface="Squada One"/>
              <a:buNone/>
              <a:defRPr>
                <a:latin typeface="Squada One"/>
                <a:ea typeface="Squada One"/>
                <a:cs typeface="Squada One"/>
                <a:sym typeface="Squada One"/>
              </a:defRPr>
            </a:lvl4pPr>
            <a:lvl5pPr lvl="4">
              <a:spcBef>
                <a:spcPts val="0"/>
              </a:spcBef>
              <a:spcAft>
                <a:spcPts val="0"/>
              </a:spcAft>
              <a:buSzPts val="1100"/>
              <a:buFont typeface="Squada One"/>
              <a:buNone/>
              <a:defRPr>
                <a:latin typeface="Squada One"/>
                <a:ea typeface="Squada One"/>
                <a:cs typeface="Squada One"/>
                <a:sym typeface="Squada One"/>
              </a:defRPr>
            </a:lvl5pPr>
            <a:lvl6pPr lvl="5">
              <a:spcBef>
                <a:spcPts val="0"/>
              </a:spcBef>
              <a:spcAft>
                <a:spcPts val="0"/>
              </a:spcAft>
              <a:buSzPts val="1100"/>
              <a:buFont typeface="Squada One"/>
              <a:buNone/>
              <a:defRPr>
                <a:latin typeface="Squada One"/>
                <a:ea typeface="Squada One"/>
                <a:cs typeface="Squada One"/>
                <a:sym typeface="Squada One"/>
              </a:defRPr>
            </a:lvl6pPr>
            <a:lvl7pPr lvl="6">
              <a:spcBef>
                <a:spcPts val="0"/>
              </a:spcBef>
              <a:spcAft>
                <a:spcPts val="0"/>
              </a:spcAft>
              <a:buSzPts val="1100"/>
              <a:buFont typeface="Squada One"/>
              <a:buNone/>
              <a:defRPr>
                <a:latin typeface="Squada One"/>
                <a:ea typeface="Squada One"/>
                <a:cs typeface="Squada One"/>
                <a:sym typeface="Squada One"/>
              </a:defRPr>
            </a:lvl7pPr>
            <a:lvl8pPr lvl="7">
              <a:spcBef>
                <a:spcPts val="0"/>
              </a:spcBef>
              <a:spcAft>
                <a:spcPts val="0"/>
              </a:spcAft>
              <a:buSzPts val="1100"/>
              <a:buFont typeface="Squada One"/>
              <a:buNone/>
              <a:defRPr>
                <a:latin typeface="Squada One"/>
                <a:ea typeface="Squada One"/>
                <a:cs typeface="Squada One"/>
                <a:sym typeface="Squada One"/>
              </a:defRPr>
            </a:lvl8pPr>
            <a:lvl9pPr lvl="8">
              <a:spcBef>
                <a:spcPts val="0"/>
              </a:spcBef>
              <a:spcAft>
                <a:spcPts val="0"/>
              </a:spcAft>
              <a:buSzPts val="1100"/>
              <a:buFont typeface="Squada One"/>
              <a:buNone/>
              <a:defRPr>
                <a:latin typeface="Squada One"/>
                <a:ea typeface="Squada One"/>
                <a:cs typeface="Squada One"/>
                <a:sym typeface="Squada One"/>
              </a:defRPr>
            </a:lvl9pPr>
          </a:lstStyle>
          <a:p/>
        </p:txBody>
      </p:sp>
      <p:sp>
        <p:nvSpPr>
          <p:cNvPr id="153" name="Google Shape;153;p14"/>
          <p:cNvSpPr/>
          <p:nvPr/>
        </p:nvSpPr>
        <p:spPr>
          <a:xfrm>
            <a:off x="777400" y="1455325"/>
            <a:ext cx="2422200" cy="3775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4" name="Google Shape;154;p14"/>
          <p:cNvSpPr/>
          <p:nvPr/>
        </p:nvSpPr>
        <p:spPr>
          <a:xfrm>
            <a:off x="3597675" y="-74450"/>
            <a:ext cx="2422200" cy="4425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5" name="Google Shape;155;p14"/>
          <p:cNvSpPr txBox="1"/>
          <p:nvPr>
            <p:ph idx="1" type="subTitle"/>
          </p:nvPr>
        </p:nvSpPr>
        <p:spPr>
          <a:xfrm flipH="1">
            <a:off x="825666" y="2286000"/>
            <a:ext cx="23256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56" name="Google Shape;156;p14"/>
          <p:cNvSpPr txBox="1"/>
          <p:nvPr>
            <p:ph idx="2" type="subTitle"/>
          </p:nvPr>
        </p:nvSpPr>
        <p:spPr>
          <a:xfrm>
            <a:off x="922988" y="2567513"/>
            <a:ext cx="21309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57" name="Google Shape;157;p14"/>
          <p:cNvSpPr txBox="1"/>
          <p:nvPr>
            <p:ph idx="3" type="subTitle"/>
          </p:nvPr>
        </p:nvSpPr>
        <p:spPr>
          <a:xfrm flipH="1">
            <a:off x="3645938" y="2286000"/>
            <a:ext cx="23256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58" name="Google Shape;158;p14"/>
          <p:cNvSpPr txBox="1"/>
          <p:nvPr>
            <p:ph idx="4" type="subTitle"/>
          </p:nvPr>
        </p:nvSpPr>
        <p:spPr>
          <a:xfrm>
            <a:off x="3743190" y="2567513"/>
            <a:ext cx="21309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59" name="Google Shape;159;p14"/>
          <p:cNvSpPr/>
          <p:nvPr/>
        </p:nvSpPr>
        <p:spPr>
          <a:xfrm rot="10800000">
            <a:off x="2945906" y="-1824"/>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rot="10800000">
            <a:off x="0" y="-1825"/>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rot="10800000">
            <a:off x="6" y="-1824"/>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rot="10800000">
            <a:off x="5" y="3647533"/>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4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rot="10800000">
            <a:off x="10" y="742546"/>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6_Título y objetos">
    <p:bg>
      <p:bgPr>
        <a:gradFill>
          <a:gsLst>
            <a:gs pos="0">
              <a:schemeClr val="accent1"/>
            </a:gs>
            <a:gs pos="100000">
              <a:schemeClr val="accent2"/>
            </a:gs>
          </a:gsLst>
          <a:path path="circle">
            <a:fillToRect b="50%" l="50%" r="50%" t="50%"/>
          </a:path>
          <a:tileRect/>
        </a:gradFill>
      </p:bgPr>
    </p:bg>
    <p:spTree>
      <p:nvGrpSpPr>
        <p:cNvPr id="164" name="Shape 164"/>
        <p:cNvGrpSpPr/>
        <p:nvPr/>
      </p:nvGrpSpPr>
      <p:grpSpPr>
        <a:xfrm>
          <a:off x="0" y="0"/>
          <a:ext cx="0" cy="0"/>
          <a:chOff x="0" y="0"/>
          <a:chExt cx="0" cy="0"/>
        </a:xfrm>
      </p:grpSpPr>
      <p:sp>
        <p:nvSpPr>
          <p:cNvPr id="165" name="Google Shape;165;p15"/>
          <p:cNvSpPr/>
          <p:nvPr/>
        </p:nvSpPr>
        <p:spPr>
          <a:xfrm>
            <a:off x="768875" y="-54929"/>
            <a:ext cx="17892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6" name="Google Shape;166;p15"/>
          <p:cNvSpPr/>
          <p:nvPr/>
        </p:nvSpPr>
        <p:spPr>
          <a:xfrm>
            <a:off x="2761550" y="1360646"/>
            <a:ext cx="17868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7" name="Google Shape;167;p15"/>
          <p:cNvSpPr/>
          <p:nvPr/>
        </p:nvSpPr>
        <p:spPr>
          <a:xfrm>
            <a:off x="4758546" y="-54929"/>
            <a:ext cx="17619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8" name="Google Shape;168;p15"/>
          <p:cNvSpPr txBox="1"/>
          <p:nvPr>
            <p:ph idx="1" type="subTitle"/>
          </p:nvPr>
        </p:nvSpPr>
        <p:spPr>
          <a:xfrm flipH="1">
            <a:off x="906049"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69" name="Google Shape;169;p15"/>
          <p:cNvSpPr txBox="1"/>
          <p:nvPr>
            <p:ph idx="2" type="subTitle"/>
          </p:nvPr>
        </p:nvSpPr>
        <p:spPr>
          <a:xfrm>
            <a:off x="906244"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70" name="Google Shape;170;p15"/>
          <p:cNvSpPr txBox="1"/>
          <p:nvPr>
            <p:ph idx="3" type="subTitle"/>
          </p:nvPr>
        </p:nvSpPr>
        <p:spPr>
          <a:xfrm flipH="1">
            <a:off x="2897617"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71" name="Google Shape;171;p15"/>
          <p:cNvSpPr txBox="1"/>
          <p:nvPr>
            <p:ph idx="4" type="subTitle"/>
          </p:nvPr>
        </p:nvSpPr>
        <p:spPr>
          <a:xfrm>
            <a:off x="2897813"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72" name="Google Shape;172;p15"/>
          <p:cNvSpPr txBox="1"/>
          <p:nvPr>
            <p:ph idx="5" type="subTitle"/>
          </p:nvPr>
        </p:nvSpPr>
        <p:spPr>
          <a:xfrm flipH="1">
            <a:off x="4882125"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73" name="Google Shape;173;p15"/>
          <p:cNvSpPr txBox="1"/>
          <p:nvPr>
            <p:ph idx="6" type="subTitle"/>
          </p:nvPr>
        </p:nvSpPr>
        <p:spPr>
          <a:xfrm>
            <a:off x="4882322"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74" name="Google Shape;174;p15"/>
          <p:cNvSpPr/>
          <p:nvPr/>
        </p:nvSpPr>
        <p:spPr>
          <a:xfrm flipH="1">
            <a:off x="3289156"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flipH="1">
            <a:off x="0"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a:off x="6"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032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flipH="1">
            <a:off x="5" y="-1825"/>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2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flipH="1">
            <a:off x="1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26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txBox="1"/>
          <p:nvPr>
            <p:ph type="ctrTitle"/>
          </p:nvPr>
        </p:nvSpPr>
        <p:spPr>
          <a:xfrm flipH="1">
            <a:off x="5976938" y="827965"/>
            <a:ext cx="2308500" cy="34839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1800"/>
              <a:buNone/>
              <a:defRPr b="0" sz="180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INE + TITLE + SUBTITLE">
  <p:cSld name="2_Diapositiva de título">
    <p:bg>
      <p:bgPr>
        <a:gradFill>
          <a:gsLst>
            <a:gs pos="0">
              <a:schemeClr val="accent1"/>
            </a:gs>
            <a:gs pos="100000">
              <a:schemeClr val="accent2"/>
            </a:gs>
          </a:gsLst>
          <a:path path="circle">
            <a:fillToRect b="50%" l="50%" r="50%" t="50%"/>
          </a:path>
          <a:tileRect/>
        </a:gradFill>
      </p:bgPr>
    </p:bg>
    <p:spTree>
      <p:nvGrpSpPr>
        <p:cNvPr id="180" name="Shape 180"/>
        <p:cNvGrpSpPr/>
        <p:nvPr/>
      </p:nvGrpSpPr>
      <p:grpSpPr>
        <a:xfrm>
          <a:off x="0" y="0"/>
          <a:ext cx="0" cy="0"/>
          <a:chOff x="0" y="0"/>
          <a:chExt cx="0" cy="0"/>
        </a:xfrm>
      </p:grpSpPr>
      <p:sp>
        <p:nvSpPr>
          <p:cNvPr id="181" name="Google Shape;181;p16"/>
          <p:cNvSpPr/>
          <p:nvPr>
            <p:ph idx="2" type="pic"/>
          </p:nvPr>
        </p:nvSpPr>
        <p:spPr>
          <a:xfrm>
            <a:off x="0" y="0"/>
            <a:ext cx="4572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82" name="Google Shape;182;p16"/>
          <p:cNvSpPr txBox="1"/>
          <p:nvPr>
            <p:ph type="ctrTitle"/>
          </p:nvPr>
        </p:nvSpPr>
        <p:spPr>
          <a:xfrm>
            <a:off x="4190296" y="1801293"/>
            <a:ext cx="2966700" cy="12417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rgbClr val="FFFFFF"/>
              </a:buClr>
              <a:buSzPts val="2100"/>
              <a:buNone/>
              <a:defRPr b="0" sz="2100">
                <a:solidFill>
                  <a:srgbClr val="FFFFFF"/>
                </a:solidFill>
              </a:defRPr>
            </a:lvl1pPr>
            <a:lvl2pPr lvl="1">
              <a:spcBef>
                <a:spcPts val="0"/>
              </a:spcBef>
              <a:spcAft>
                <a:spcPts val="0"/>
              </a:spcAft>
              <a:buClr>
                <a:srgbClr val="FFFFFF"/>
              </a:buClr>
              <a:buSzPts val="1100"/>
              <a:buNone/>
              <a:defRPr b="1">
                <a:solidFill>
                  <a:srgbClr val="FFFFFF"/>
                </a:solidFill>
              </a:defRPr>
            </a:lvl2pPr>
            <a:lvl3pPr lvl="2">
              <a:spcBef>
                <a:spcPts val="0"/>
              </a:spcBef>
              <a:spcAft>
                <a:spcPts val="0"/>
              </a:spcAft>
              <a:buClr>
                <a:srgbClr val="FFFFFF"/>
              </a:buClr>
              <a:buSzPts val="1100"/>
              <a:buNone/>
              <a:defRPr b="1">
                <a:solidFill>
                  <a:srgbClr val="FFFFFF"/>
                </a:solidFill>
              </a:defRPr>
            </a:lvl3pPr>
            <a:lvl4pPr lvl="3">
              <a:spcBef>
                <a:spcPts val="0"/>
              </a:spcBef>
              <a:spcAft>
                <a:spcPts val="0"/>
              </a:spcAft>
              <a:buClr>
                <a:srgbClr val="FFFFFF"/>
              </a:buClr>
              <a:buSzPts val="1100"/>
              <a:buNone/>
              <a:defRPr b="1">
                <a:solidFill>
                  <a:srgbClr val="FFFFFF"/>
                </a:solidFill>
              </a:defRPr>
            </a:lvl4pPr>
            <a:lvl5pPr lvl="4">
              <a:spcBef>
                <a:spcPts val="0"/>
              </a:spcBef>
              <a:spcAft>
                <a:spcPts val="0"/>
              </a:spcAft>
              <a:buClr>
                <a:srgbClr val="FFFFFF"/>
              </a:buClr>
              <a:buSzPts val="1100"/>
              <a:buNone/>
              <a:defRPr b="1">
                <a:solidFill>
                  <a:srgbClr val="FFFFFF"/>
                </a:solidFill>
              </a:defRPr>
            </a:lvl5pPr>
            <a:lvl6pPr lvl="5">
              <a:spcBef>
                <a:spcPts val="0"/>
              </a:spcBef>
              <a:spcAft>
                <a:spcPts val="0"/>
              </a:spcAft>
              <a:buClr>
                <a:srgbClr val="FFFFFF"/>
              </a:buClr>
              <a:buSzPts val="1100"/>
              <a:buNone/>
              <a:defRPr b="1">
                <a:solidFill>
                  <a:srgbClr val="FFFFFF"/>
                </a:solidFill>
              </a:defRPr>
            </a:lvl6pPr>
            <a:lvl7pPr lvl="6">
              <a:spcBef>
                <a:spcPts val="0"/>
              </a:spcBef>
              <a:spcAft>
                <a:spcPts val="0"/>
              </a:spcAft>
              <a:buClr>
                <a:srgbClr val="FFFFFF"/>
              </a:buClr>
              <a:buSzPts val="1100"/>
              <a:buNone/>
              <a:defRPr b="1">
                <a:solidFill>
                  <a:srgbClr val="FFFFFF"/>
                </a:solidFill>
              </a:defRPr>
            </a:lvl7pPr>
            <a:lvl8pPr lvl="7">
              <a:spcBef>
                <a:spcPts val="0"/>
              </a:spcBef>
              <a:spcAft>
                <a:spcPts val="0"/>
              </a:spcAft>
              <a:buClr>
                <a:srgbClr val="FFFFFF"/>
              </a:buClr>
              <a:buSzPts val="1100"/>
              <a:buNone/>
              <a:defRPr b="1">
                <a:solidFill>
                  <a:srgbClr val="FFFFFF"/>
                </a:solidFill>
              </a:defRPr>
            </a:lvl8pPr>
            <a:lvl9pPr lvl="8">
              <a:spcBef>
                <a:spcPts val="0"/>
              </a:spcBef>
              <a:spcAft>
                <a:spcPts val="0"/>
              </a:spcAft>
              <a:buClr>
                <a:srgbClr val="FFFFFF"/>
              </a:buClr>
              <a:buSzPts val="1100"/>
              <a:buNone/>
              <a:defRPr b="1">
                <a:solidFill>
                  <a:srgbClr val="FFFFFF"/>
                </a:solidFill>
              </a:defRPr>
            </a:lvl9pPr>
          </a:lstStyle>
          <a:p/>
        </p:txBody>
      </p:sp>
      <p:sp>
        <p:nvSpPr>
          <p:cNvPr id="183" name="Google Shape;183;p16"/>
          <p:cNvSpPr txBox="1"/>
          <p:nvPr>
            <p:ph idx="1" type="subTitle"/>
          </p:nvPr>
        </p:nvSpPr>
        <p:spPr>
          <a:xfrm>
            <a:off x="4769001" y="3394960"/>
            <a:ext cx="2388000" cy="10044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rgbClr val="FFFFFF"/>
              </a:buClr>
              <a:buSzPts val="1100"/>
              <a:buNone/>
              <a:defRPr sz="11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p:txBody>
      </p:sp>
      <p:sp>
        <p:nvSpPr>
          <p:cNvPr id="184" name="Google Shape;184;p16"/>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85" name="Google Shape;185;p16"/>
          <p:cNvSpPr/>
          <p:nvPr/>
        </p:nvSpPr>
        <p:spPr>
          <a:xfrm>
            <a:off x="6804150"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01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8182185"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6780000" dist="1714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7417929"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01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678424" y="4546187"/>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0"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0" y="3075"/>
            <a:ext cx="1944089" cy="1397138"/>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4926743" y="0"/>
            <a:ext cx="2319503" cy="682705"/>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5913146" y="0"/>
            <a:ext cx="3226701" cy="1925135"/>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3_Diapositiva de título_1">
    <p:bg>
      <p:bgPr>
        <a:gradFill>
          <a:gsLst>
            <a:gs pos="0">
              <a:schemeClr val="accent1"/>
            </a:gs>
            <a:gs pos="100000">
              <a:schemeClr val="accent2"/>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p17"/>
          <p:cNvSpPr/>
          <p:nvPr/>
        </p:nvSpPr>
        <p:spPr>
          <a:xfrm>
            <a:off x="0" y="3475"/>
            <a:ext cx="9144000" cy="5136600"/>
          </a:xfrm>
          <a:prstGeom prst="rect">
            <a:avLst/>
          </a:prstGeom>
          <a:solidFill>
            <a:srgbClr val="FFFFFF">
              <a:alpha val="31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txBox="1"/>
          <p:nvPr>
            <p:ph type="ctrTitle"/>
          </p:nvPr>
        </p:nvSpPr>
        <p:spPr>
          <a:xfrm>
            <a:off x="1079400" y="1222075"/>
            <a:ext cx="3287100" cy="2699400"/>
          </a:xfrm>
          <a:prstGeom prst="rect">
            <a:avLst/>
          </a:prstGeom>
          <a:noFill/>
          <a:ln>
            <a:noFill/>
          </a:ln>
        </p:spPr>
        <p:txBody>
          <a:bodyPr anchorCtr="0" anchor="ctr" bIns="34275" lIns="68575" spcFirstLastPara="1" rIns="68575" wrap="square" tIns="34275">
            <a:noAutofit/>
          </a:bodyPr>
          <a:lstStyle>
            <a:lvl1pPr lvl="0" rtl="0">
              <a:lnSpc>
                <a:spcPct val="90000"/>
              </a:lnSpc>
              <a:spcBef>
                <a:spcPts val="0"/>
              </a:spcBef>
              <a:spcAft>
                <a:spcPts val="0"/>
              </a:spcAft>
              <a:buClr>
                <a:srgbClr val="FFFFFF"/>
              </a:buClr>
              <a:buSzPts val="4800"/>
              <a:buNone/>
              <a:defRPr b="0" sz="4800">
                <a:solidFill>
                  <a:srgbClr val="FFFFFF"/>
                </a:solidFill>
              </a:defRPr>
            </a:lvl1pPr>
            <a:lvl2pPr lvl="1" rtl="0">
              <a:spcBef>
                <a:spcPts val="0"/>
              </a:spcBef>
              <a:spcAft>
                <a:spcPts val="0"/>
              </a:spcAft>
              <a:buClr>
                <a:srgbClr val="D9D9D9"/>
              </a:buClr>
              <a:buSzPts val="4800"/>
              <a:buNone/>
              <a:defRPr sz="4800">
                <a:solidFill>
                  <a:srgbClr val="D9D9D9"/>
                </a:solidFill>
              </a:defRPr>
            </a:lvl2pPr>
            <a:lvl3pPr lvl="2" rtl="0">
              <a:spcBef>
                <a:spcPts val="0"/>
              </a:spcBef>
              <a:spcAft>
                <a:spcPts val="0"/>
              </a:spcAft>
              <a:buClr>
                <a:srgbClr val="D9D9D9"/>
              </a:buClr>
              <a:buSzPts val="4800"/>
              <a:buNone/>
              <a:defRPr sz="4800">
                <a:solidFill>
                  <a:srgbClr val="D9D9D9"/>
                </a:solidFill>
              </a:defRPr>
            </a:lvl3pPr>
            <a:lvl4pPr lvl="3" rtl="0">
              <a:spcBef>
                <a:spcPts val="0"/>
              </a:spcBef>
              <a:spcAft>
                <a:spcPts val="0"/>
              </a:spcAft>
              <a:buClr>
                <a:srgbClr val="D9D9D9"/>
              </a:buClr>
              <a:buSzPts val="4800"/>
              <a:buNone/>
              <a:defRPr sz="4800">
                <a:solidFill>
                  <a:srgbClr val="D9D9D9"/>
                </a:solidFill>
              </a:defRPr>
            </a:lvl4pPr>
            <a:lvl5pPr lvl="4" rtl="0">
              <a:spcBef>
                <a:spcPts val="0"/>
              </a:spcBef>
              <a:spcAft>
                <a:spcPts val="0"/>
              </a:spcAft>
              <a:buClr>
                <a:srgbClr val="D9D9D9"/>
              </a:buClr>
              <a:buSzPts val="4800"/>
              <a:buNone/>
              <a:defRPr sz="4800">
                <a:solidFill>
                  <a:srgbClr val="D9D9D9"/>
                </a:solidFill>
              </a:defRPr>
            </a:lvl5pPr>
            <a:lvl6pPr lvl="5" rtl="0">
              <a:spcBef>
                <a:spcPts val="0"/>
              </a:spcBef>
              <a:spcAft>
                <a:spcPts val="0"/>
              </a:spcAft>
              <a:buClr>
                <a:srgbClr val="D9D9D9"/>
              </a:buClr>
              <a:buSzPts val="4800"/>
              <a:buNone/>
              <a:defRPr sz="4800">
                <a:solidFill>
                  <a:srgbClr val="D9D9D9"/>
                </a:solidFill>
              </a:defRPr>
            </a:lvl6pPr>
            <a:lvl7pPr lvl="6" rtl="0">
              <a:spcBef>
                <a:spcPts val="0"/>
              </a:spcBef>
              <a:spcAft>
                <a:spcPts val="0"/>
              </a:spcAft>
              <a:buClr>
                <a:srgbClr val="D9D9D9"/>
              </a:buClr>
              <a:buSzPts val="4800"/>
              <a:buNone/>
              <a:defRPr sz="4800">
                <a:solidFill>
                  <a:srgbClr val="D9D9D9"/>
                </a:solidFill>
              </a:defRPr>
            </a:lvl7pPr>
            <a:lvl8pPr lvl="7" rtl="0">
              <a:spcBef>
                <a:spcPts val="0"/>
              </a:spcBef>
              <a:spcAft>
                <a:spcPts val="0"/>
              </a:spcAft>
              <a:buClr>
                <a:srgbClr val="D9D9D9"/>
              </a:buClr>
              <a:buSzPts val="4800"/>
              <a:buNone/>
              <a:defRPr sz="4800">
                <a:solidFill>
                  <a:srgbClr val="D9D9D9"/>
                </a:solidFill>
              </a:defRPr>
            </a:lvl8pPr>
            <a:lvl9pPr lvl="8" rtl="0">
              <a:spcBef>
                <a:spcPts val="0"/>
              </a:spcBef>
              <a:spcAft>
                <a:spcPts val="0"/>
              </a:spcAft>
              <a:buClr>
                <a:srgbClr val="D9D9D9"/>
              </a:buClr>
              <a:buSzPts val="4800"/>
              <a:buNone/>
              <a:defRPr sz="4800">
                <a:solidFill>
                  <a:srgbClr val="D9D9D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4_Diapositiva de título">
    <p:bg>
      <p:bgPr>
        <a:gradFill>
          <a:gsLst>
            <a:gs pos="0">
              <a:schemeClr val="accent1"/>
            </a:gs>
            <a:gs pos="100000">
              <a:schemeClr val="accent2"/>
            </a:gs>
          </a:gsLst>
          <a:path path="circle">
            <a:fillToRect b="50%" l="50%" r="50%" t="50%"/>
          </a:path>
          <a:tileRect/>
        </a:gradFill>
      </p:bgPr>
    </p:bg>
    <p:spTree>
      <p:nvGrpSpPr>
        <p:cNvPr id="196" name="Shape 196"/>
        <p:cNvGrpSpPr/>
        <p:nvPr/>
      </p:nvGrpSpPr>
      <p:grpSpPr>
        <a:xfrm>
          <a:off x="0" y="0"/>
          <a:ext cx="0" cy="0"/>
          <a:chOff x="0" y="0"/>
          <a:chExt cx="0" cy="0"/>
        </a:xfrm>
      </p:grpSpPr>
      <p:sp>
        <p:nvSpPr>
          <p:cNvPr id="197" name="Google Shape;197;p18"/>
          <p:cNvSpPr/>
          <p:nvPr/>
        </p:nvSpPr>
        <p:spPr>
          <a:xfrm flipH="1">
            <a:off x="1028325" y="399713"/>
            <a:ext cx="7083900" cy="43440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434343"/>
              </a:solidFill>
            </a:endParaRPr>
          </a:p>
        </p:txBody>
      </p:sp>
      <p:sp>
        <p:nvSpPr>
          <p:cNvPr id="198" name="Google Shape;198;p18"/>
          <p:cNvSpPr txBox="1"/>
          <p:nvPr>
            <p:ph type="ctrTitle"/>
          </p:nvPr>
        </p:nvSpPr>
        <p:spPr>
          <a:xfrm>
            <a:off x="1709636" y="1515646"/>
            <a:ext cx="5724600" cy="1241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accent6"/>
              </a:buClr>
              <a:buSzPts val="5000"/>
              <a:buNone/>
              <a:defRPr b="0" sz="5000">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18"/>
          <p:cNvSpPr txBox="1"/>
          <p:nvPr>
            <p:ph idx="1" type="subTitle"/>
          </p:nvPr>
        </p:nvSpPr>
        <p:spPr>
          <a:xfrm>
            <a:off x="3206903" y="3227865"/>
            <a:ext cx="2724600" cy="10044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accent6"/>
              </a:buClr>
              <a:buSzPts val="1200"/>
              <a:buNone/>
              <a:defRPr sz="1200">
                <a:solidFill>
                  <a:schemeClr val="accent6"/>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200" name="Google Shape;200;p18"/>
          <p:cNvCxnSpPr/>
          <p:nvPr/>
        </p:nvCxnSpPr>
        <p:spPr>
          <a:xfrm rot="10800000">
            <a:off x="2962931" y="2914144"/>
            <a:ext cx="3212400" cy="0"/>
          </a:xfrm>
          <a:prstGeom prst="straightConnector1">
            <a:avLst/>
          </a:prstGeom>
          <a:noFill/>
          <a:ln cap="flat" cmpd="sng" w="38100">
            <a:solidFill>
              <a:schemeClr val="accent6"/>
            </a:solidFill>
            <a:prstDash val="solid"/>
            <a:miter lim="800000"/>
            <a:headEnd len="sm" w="sm" type="none"/>
            <a:tailEnd len="sm" w="sm" type="none"/>
          </a:ln>
        </p:spPr>
      </p:cxnSp>
      <p:sp>
        <p:nvSpPr>
          <p:cNvPr id="201" name="Google Shape;201;p18"/>
          <p:cNvSpPr/>
          <p:nvPr/>
        </p:nvSpPr>
        <p:spPr>
          <a:xfrm>
            <a:off x="4863180" y="3041523"/>
            <a:ext cx="4277414" cy="2101968"/>
          </a:xfrm>
          <a:custGeom>
            <a:rect b="b" l="l" r="r" t="t"/>
            <a:pathLst>
              <a:path extrusionOk="0" h="8582" w="17464">
                <a:moveTo>
                  <a:pt x="16370" y="1"/>
                </a:moveTo>
                <a:cubicBezTo>
                  <a:pt x="15547" y="1"/>
                  <a:pt x="14791" y="341"/>
                  <a:pt x="14270" y="1361"/>
                </a:cubicBezTo>
                <a:cubicBezTo>
                  <a:pt x="13465" y="2920"/>
                  <a:pt x="12816" y="3336"/>
                  <a:pt x="12233" y="3336"/>
                </a:cubicBezTo>
                <a:cubicBezTo>
                  <a:pt x="11826" y="3336"/>
                  <a:pt x="11450" y="3132"/>
                  <a:pt x="11077" y="2974"/>
                </a:cubicBezTo>
                <a:cubicBezTo>
                  <a:pt x="10441" y="2702"/>
                  <a:pt x="8470" y="1319"/>
                  <a:pt x="6737" y="1319"/>
                </a:cubicBezTo>
                <a:cubicBezTo>
                  <a:pt x="6024" y="1319"/>
                  <a:pt x="5351" y="1553"/>
                  <a:pt x="4828" y="2194"/>
                </a:cubicBezTo>
                <a:cubicBezTo>
                  <a:pt x="3349" y="4029"/>
                  <a:pt x="3405" y="4562"/>
                  <a:pt x="3059" y="4562"/>
                </a:cubicBezTo>
                <a:cubicBezTo>
                  <a:pt x="2988" y="4562"/>
                  <a:pt x="2899" y="4539"/>
                  <a:pt x="2777" y="4501"/>
                </a:cubicBezTo>
                <a:cubicBezTo>
                  <a:pt x="2423" y="4385"/>
                  <a:pt x="1922" y="4163"/>
                  <a:pt x="1460" y="4163"/>
                </a:cubicBezTo>
                <a:cubicBezTo>
                  <a:pt x="991" y="4163"/>
                  <a:pt x="563" y="4393"/>
                  <a:pt x="375" y="5196"/>
                </a:cubicBezTo>
                <a:cubicBezTo>
                  <a:pt x="0" y="6787"/>
                  <a:pt x="1870" y="7257"/>
                  <a:pt x="1870" y="7257"/>
                </a:cubicBezTo>
                <a:lnTo>
                  <a:pt x="5822" y="7919"/>
                </a:lnTo>
                <a:lnTo>
                  <a:pt x="10094" y="7257"/>
                </a:lnTo>
                <a:lnTo>
                  <a:pt x="11376" y="8581"/>
                </a:lnTo>
                <a:lnTo>
                  <a:pt x="17464" y="8581"/>
                </a:lnTo>
                <a:lnTo>
                  <a:pt x="17464" y="165"/>
                </a:lnTo>
                <a:cubicBezTo>
                  <a:pt x="17096" y="65"/>
                  <a:pt x="16726" y="1"/>
                  <a:pt x="16370" y="1"/>
                </a:cubicBezTo>
                <a:close/>
              </a:path>
            </a:pathLst>
          </a:custGeom>
          <a:gradFill>
            <a:gsLst>
              <a:gs pos="0">
                <a:schemeClr val="accent1"/>
              </a:gs>
              <a:gs pos="100000">
                <a:schemeClr val="accent2"/>
              </a:gs>
            </a:gsLst>
            <a:path path="circle">
              <a:fillToRect b="50%" l="50%" r="50%" t="50%"/>
            </a:path>
            <a:tileRect/>
          </a:gradFill>
          <a:ln>
            <a:noFill/>
          </a:ln>
          <a:effectLst>
            <a:outerShdw blurRad="185738" rotWithShape="0" algn="bl" dir="83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5004272" y="0"/>
            <a:ext cx="2307201" cy="716694"/>
          </a:xfrm>
          <a:custGeom>
            <a:rect b="b" l="l" r="r" t="t"/>
            <a:pathLst>
              <a:path extrusionOk="0" h="1072" w="3451">
                <a:moveTo>
                  <a:pt x="128" y="1"/>
                </a:moveTo>
                <a:cubicBezTo>
                  <a:pt x="0" y="300"/>
                  <a:pt x="21" y="599"/>
                  <a:pt x="278" y="877"/>
                </a:cubicBezTo>
                <a:cubicBezTo>
                  <a:pt x="404" y="1013"/>
                  <a:pt x="581" y="1072"/>
                  <a:pt x="797" y="1072"/>
                </a:cubicBezTo>
                <a:cubicBezTo>
                  <a:pt x="1455" y="1072"/>
                  <a:pt x="2468" y="524"/>
                  <a:pt x="3450" y="1"/>
                </a:cubicBez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527484" y="0"/>
            <a:ext cx="1613116" cy="3240912"/>
          </a:xfrm>
          <a:custGeom>
            <a:rect b="b" l="l" r="r" t="t"/>
            <a:pathLst>
              <a:path extrusionOk="0" h="9272" w="4615">
                <a:moveTo>
                  <a:pt x="2372" y="1"/>
                </a:moveTo>
                <a:cubicBezTo>
                  <a:pt x="2105" y="1090"/>
                  <a:pt x="1" y="1902"/>
                  <a:pt x="374" y="3280"/>
                </a:cubicBezTo>
                <a:cubicBezTo>
                  <a:pt x="759" y="4690"/>
                  <a:pt x="2062" y="4209"/>
                  <a:pt x="2916" y="5609"/>
                </a:cubicBezTo>
                <a:cubicBezTo>
                  <a:pt x="3632" y="6794"/>
                  <a:pt x="3248" y="8225"/>
                  <a:pt x="4615" y="9272"/>
                </a:cubicBezTo>
                <a:lnTo>
                  <a:pt x="4615" y="1"/>
                </a:ln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360333" y="4515993"/>
            <a:ext cx="1365716" cy="627504"/>
          </a:xfrm>
          <a:custGeom>
            <a:rect b="b" l="l" r="r" t="t"/>
            <a:pathLst>
              <a:path extrusionOk="0" h="2562" w="5576">
                <a:moveTo>
                  <a:pt x="3087" y="0"/>
                </a:moveTo>
                <a:cubicBezTo>
                  <a:pt x="2895" y="0"/>
                  <a:pt x="2689" y="46"/>
                  <a:pt x="2467" y="147"/>
                </a:cubicBezTo>
                <a:cubicBezTo>
                  <a:pt x="1399" y="628"/>
                  <a:pt x="791" y="1782"/>
                  <a:pt x="1" y="2561"/>
                </a:cubicBezTo>
                <a:lnTo>
                  <a:pt x="5576" y="2561"/>
                </a:lnTo>
                <a:lnTo>
                  <a:pt x="5565" y="2551"/>
                </a:lnTo>
                <a:cubicBezTo>
                  <a:pt x="4932" y="1706"/>
                  <a:pt x="4266" y="0"/>
                  <a:pt x="3087" y="0"/>
                </a:cubicBez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1788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11145" y="4049649"/>
            <a:ext cx="703922" cy="1093846"/>
          </a:xfrm>
          <a:custGeom>
            <a:rect b="b" l="l" r="r" t="t"/>
            <a:pathLst>
              <a:path extrusionOk="0" h="4466" w="2874">
                <a:moveTo>
                  <a:pt x="0" y="1"/>
                </a:moveTo>
                <a:lnTo>
                  <a:pt x="0" y="4465"/>
                </a:lnTo>
                <a:lnTo>
                  <a:pt x="2874" y="4465"/>
                </a:lnTo>
                <a:cubicBezTo>
                  <a:pt x="2297" y="3152"/>
                  <a:pt x="1977" y="556"/>
                  <a:pt x="0" y="1"/>
                </a:cubicBez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4083572" y="4223548"/>
            <a:ext cx="4136336" cy="919948"/>
          </a:xfrm>
          <a:custGeom>
            <a:rect b="b" l="l" r="r" t="t"/>
            <a:pathLst>
              <a:path extrusionOk="0" h="3756" w="16888">
                <a:moveTo>
                  <a:pt x="7399" y="1"/>
                </a:moveTo>
                <a:cubicBezTo>
                  <a:pt x="5849" y="1"/>
                  <a:pt x="4332" y="422"/>
                  <a:pt x="3013" y="1523"/>
                </a:cubicBezTo>
                <a:cubicBezTo>
                  <a:pt x="1731" y="2591"/>
                  <a:pt x="759" y="3339"/>
                  <a:pt x="1" y="3755"/>
                </a:cubicBezTo>
                <a:lnTo>
                  <a:pt x="16887" y="3755"/>
                </a:lnTo>
                <a:cubicBezTo>
                  <a:pt x="15103" y="2478"/>
                  <a:pt x="11156" y="1"/>
                  <a:pt x="7399" y="1"/>
                </a:cubicBezTo>
                <a:close/>
              </a:path>
            </a:pathLst>
          </a:custGeom>
          <a:gradFill>
            <a:gsLst>
              <a:gs pos="0">
                <a:schemeClr val="accent1"/>
              </a:gs>
              <a:gs pos="100000">
                <a:schemeClr val="accent2"/>
              </a:gs>
            </a:gsLst>
            <a:path path="circle">
              <a:fillToRect b="50%" l="50%" r="50%" t="50%"/>
            </a:path>
            <a:tileRect/>
          </a:gradFill>
          <a:ln>
            <a:noFill/>
          </a:ln>
          <a:effectLst>
            <a:outerShdw blurRad="185738" rotWithShape="0" algn="bl" dir="1746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11145" y="1446793"/>
            <a:ext cx="902803" cy="2503649"/>
          </a:xfrm>
          <a:custGeom>
            <a:rect b="b" l="l" r="r" t="t"/>
            <a:pathLst>
              <a:path extrusionOk="0" h="10222" w="3686">
                <a:moveTo>
                  <a:pt x="0" y="1"/>
                </a:moveTo>
                <a:lnTo>
                  <a:pt x="0" y="10222"/>
                </a:lnTo>
                <a:cubicBezTo>
                  <a:pt x="1251" y="9421"/>
                  <a:pt x="3012" y="9955"/>
                  <a:pt x="3237" y="9101"/>
                </a:cubicBezTo>
                <a:cubicBezTo>
                  <a:pt x="3515" y="8086"/>
                  <a:pt x="781" y="7765"/>
                  <a:pt x="674" y="6676"/>
                </a:cubicBezTo>
                <a:cubicBezTo>
                  <a:pt x="534" y="5244"/>
                  <a:pt x="3686" y="5309"/>
                  <a:pt x="3344" y="2628"/>
                </a:cubicBezTo>
                <a:cubicBezTo>
                  <a:pt x="3119" y="844"/>
                  <a:pt x="1229" y="225"/>
                  <a:pt x="0" y="1"/>
                </a:cubicBez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123558" y="0"/>
            <a:ext cx="3404969" cy="2815414"/>
          </a:xfrm>
          <a:custGeom>
            <a:rect b="b" l="l" r="r" t="t"/>
            <a:pathLst>
              <a:path extrusionOk="0" h="9742" w="11782">
                <a:moveTo>
                  <a:pt x="459" y="1"/>
                </a:moveTo>
                <a:lnTo>
                  <a:pt x="459" y="9742"/>
                </a:lnTo>
                <a:cubicBezTo>
                  <a:pt x="823" y="9699"/>
                  <a:pt x="1100" y="9603"/>
                  <a:pt x="1271" y="9454"/>
                </a:cubicBezTo>
                <a:cubicBezTo>
                  <a:pt x="2425" y="8439"/>
                  <a:pt x="1" y="5886"/>
                  <a:pt x="1133" y="5555"/>
                </a:cubicBezTo>
                <a:cubicBezTo>
                  <a:pt x="1262" y="5518"/>
                  <a:pt x="1409" y="5502"/>
                  <a:pt x="1569" y="5502"/>
                </a:cubicBezTo>
                <a:cubicBezTo>
                  <a:pt x="2574" y="5502"/>
                  <a:pt x="4088" y="6129"/>
                  <a:pt x="4990" y="6129"/>
                </a:cubicBezTo>
                <a:cubicBezTo>
                  <a:pt x="5197" y="6129"/>
                  <a:pt x="5372" y="6096"/>
                  <a:pt x="5501" y="6014"/>
                </a:cubicBezTo>
                <a:cubicBezTo>
                  <a:pt x="6782" y="5192"/>
                  <a:pt x="4764" y="3120"/>
                  <a:pt x="5159" y="2426"/>
                </a:cubicBezTo>
                <a:cubicBezTo>
                  <a:pt x="6078" y="812"/>
                  <a:pt x="10041" y="2180"/>
                  <a:pt x="11781" y="1"/>
                </a:cubicBezTo>
                <a:close/>
              </a:path>
            </a:pathLst>
          </a:custGeom>
          <a:gradFill>
            <a:gsLst>
              <a:gs pos="0">
                <a:schemeClr val="accent1"/>
              </a:gs>
              <a:gs pos="100000">
                <a:schemeClr val="accent2"/>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p:cSld name="7_Título y objetos">
    <p:bg>
      <p:bgPr>
        <a:gradFill>
          <a:gsLst>
            <a:gs pos="0">
              <a:schemeClr val="accent1"/>
            </a:gs>
            <a:gs pos="100000">
              <a:schemeClr val="accent2"/>
            </a:gs>
          </a:gsLst>
          <a:path path="circle">
            <a:fillToRect b="50%" l="50%" r="50%" t="50%"/>
          </a:path>
          <a:tileRect/>
        </a:gradFill>
      </p:bgPr>
    </p:bg>
    <p:spTree>
      <p:nvGrpSpPr>
        <p:cNvPr id="209" name="Shape 209"/>
        <p:cNvGrpSpPr/>
        <p:nvPr/>
      </p:nvGrpSpPr>
      <p:grpSpPr>
        <a:xfrm>
          <a:off x="0" y="0"/>
          <a:ext cx="0" cy="0"/>
          <a:chOff x="0" y="0"/>
          <a:chExt cx="0" cy="0"/>
        </a:xfrm>
      </p:grpSpPr>
      <p:sp>
        <p:nvSpPr>
          <p:cNvPr id="210" name="Google Shape;210;p19"/>
          <p:cNvSpPr txBox="1"/>
          <p:nvPr>
            <p:ph idx="1" type="subTitle"/>
          </p:nvPr>
        </p:nvSpPr>
        <p:spPr>
          <a:xfrm flipH="1">
            <a:off x="2143975" y="2211365"/>
            <a:ext cx="4601100" cy="724800"/>
          </a:xfrm>
          <a:prstGeom prst="rect">
            <a:avLst/>
          </a:prstGeom>
          <a:noFill/>
          <a:ln>
            <a:noFill/>
          </a:ln>
        </p:spPr>
        <p:txBody>
          <a:bodyPr anchorCtr="0" anchor="t" bIns="34275" lIns="68575" spcFirstLastPara="1" rIns="68575" wrap="square" tIns="34275">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rtl="0" algn="r">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rtl="0" algn="r">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p:txBody>
      </p:sp>
      <p:cxnSp>
        <p:nvCxnSpPr>
          <p:cNvPr id="211" name="Google Shape;211;p19"/>
          <p:cNvCxnSpPr/>
          <p:nvPr/>
        </p:nvCxnSpPr>
        <p:spPr>
          <a:xfrm rot="10800000">
            <a:off x="7500" y="2336600"/>
            <a:ext cx="2681400" cy="0"/>
          </a:xfrm>
          <a:prstGeom prst="straightConnector1">
            <a:avLst/>
          </a:prstGeom>
          <a:noFill/>
          <a:ln cap="flat" cmpd="sng" w="28575">
            <a:solidFill>
              <a:schemeClr val="accent6"/>
            </a:solidFill>
            <a:prstDash val="solid"/>
            <a:miter lim="800000"/>
            <a:headEnd len="sm" w="sm" type="none"/>
            <a:tailEnd len="sm" w="sm" type="none"/>
          </a:ln>
        </p:spPr>
      </p:cxnSp>
      <p:sp>
        <p:nvSpPr>
          <p:cNvPr id="212" name="Google Shape;212;p19"/>
          <p:cNvSpPr txBox="1"/>
          <p:nvPr>
            <p:ph idx="2" type="subTitle"/>
          </p:nvPr>
        </p:nvSpPr>
        <p:spPr>
          <a:xfrm flipH="1">
            <a:off x="5434825" y="2646968"/>
            <a:ext cx="2383500" cy="7638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p:txBody>
      </p:sp>
      <p:sp>
        <p:nvSpPr>
          <p:cNvPr id="213" name="Google Shape;213;p19"/>
          <p:cNvSpPr/>
          <p:nvPr/>
        </p:nvSpPr>
        <p:spPr>
          <a:xfrm flipH="1">
            <a:off x="11646"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578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flipH="1">
            <a:off x="11641"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408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flipH="1">
            <a:off x="7500"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88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flipH="1">
            <a:off x="1817695" y="4620312"/>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flipH="1">
            <a:off x="8500049"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flipH="1">
            <a:off x="5395676" y="0"/>
            <a:ext cx="3748328" cy="2693771"/>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flipH="1">
            <a:off x="2585009" y="0"/>
            <a:ext cx="3161332" cy="930483"/>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flipH="1">
            <a:off x="11653" y="0"/>
            <a:ext cx="4397784" cy="2623834"/>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ph hasCustomPrompt="1" type="title"/>
          </p:nvPr>
        </p:nvSpPr>
        <p:spPr>
          <a:xfrm>
            <a:off x="2143975" y="1562675"/>
            <a:ext cx="1529700" cy="7233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FFFFFF"/>
              </a:buClr>
              <a:buSzPts val="4500"/>
              <a:buNone/>
              <a:defRPr b="0" sz="450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1">
  <p:cSld name="7_Título y objetos_1">
    <p:bg>
      <p:bgPr>
        <a:gradFill>
          <a:gsLst>
            <a:gs pos="0">
              <a:schemeClr val="accent1"/>
            </a:gs>
            <a:gs pos="100000">
              <a:schemeClr val="accent2"/>
            </a:gs>
          </a:gsLst>
          <a:path path="circle">
            <a:fillToRect b="50%" l="50%" r="50%" t="50%"/>
          </a:path>
          <a:tileRect/>
        </a:gradFill>
      </p:bgPr>
    </p:bg>
    <p:spTree>
      <p:nvGrpSpPr>
        <p:cNvPr id="222" name="Shape 222"/>
        <p:cNvGrpSpPr/>
        <p:nvPr/>
      </p:nvGrpSpPr>
      <p:grpSpPr>
        <a:xfrm>
          <a:off x="0" y="0"/>
          <a:ext cx="0" cy="0"/>
          <a:chOff x="0" y="0"/>
          <a:chExt cx="0" cy="0"/>
        </a:xfrm>
      </p:grpSpPr>
      <p:sp>
        <p:nvSpPr>
          <p:cNvPr id="223" name="Google Shape;223;p20"/>
          <p:cNvSpPr txBox="1"/>
          <p:nvPr>
            <p:ph idx="1" type="subTitle"/>
          </p:nvPr>
        </p:nvSpPr>
        <p:spPr>
          <a:xfrm>
            <a:off x="3217225" y="2211365"/>
            <a:ext cx="4601100" cy="7248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rtl="0" algn="r">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rtl="0" algn="r">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p:txBody>
      </p:sp>
      <p:sp>
        <p:nvSpPr>
          <p:cNvPr id="224" name="Google Shape;224;p20"/>
          <p:cNvSpPr txBox="1"/>
          <p:nvPr>
            <p:ph idx="2" type="subTitle"/>
          </p:nvPr>
        </p:nvSpPr>
        <p:spPr>
          <a:xfrm>
            <a:off x="2143975" y="2646968"/>
            <a:ext cx="2383500" cy="763800"/>
          </a:xfrm>
          <a:prstGeom prst="rect">
            <a:avLst/>
          </a:prstGeom>
          <a:noFill/>
          <a:ln>
            <a:noFill/>
          </a:ln>
        </p:spPr>
        <p:txBody>
          <a:bodyPr anchorCtr="0" anchor="t" bIns="34275" lIns="68575" spcFirstLastPara="1" rIns="68575" wrap="square" tIns="34275">
            <a:noAutofit/>
          </a:bodyPr>
          <a:lstStyle>
            <a:lvl1pPr lvl="0" rtl="0">
              <a:lnSpc>
                <a:spcPct val="90000"/>
              </a:lnSpc>
              <a:spcBef>
                <a:spcPts val="800"/>
              </a:spcBef>
              <a:spcAft>
                <a:spcPts val="0"/>
              </a:spcAft>
              <a:buClr>
                <a:schemeClr val="accent6"/>
              </a:buClr>
              <a:buSzPts val="1200"/>
              <a:buNone/>
              <a:defRPr sz="1200">
                <a:solidFill>
                  <a:schemeClr val="accent6"/>
                </a:solidFill>
              </a:defRPr>
            </a:lvl1pPr>
            <a:lvl2pPr lvl="1" rtl="0" algn="r">
              <a:lnSpc>
                <a:spcPct val="90000"/>
              </a:lnSpc>
              <a:spcBef>
                <a:spcPts val="400"/>
              </a:spcBef>
              <a:spcAft>
                <a:spcPts val="0"/>
              </a:spcAft>
              <a:buClr>
                <a:schemeClr val="dk1"/>
              </a:buClr>
              <a:buSzPts val="1500"/>
              <a:buNone/>
              <a:defRPr sz="1500"/>
            </a:lvl2pPr>
            <a:lvl3pPr lvl="2" rtl="0" algn="r">
              <a:lnSpc>
                <a:spcPct val="90000"/>
              </a:lnSpc>
              <a:spcBef>
                <a:spcPts val="400"/>
              </a:spcBef>
              <a:spcAft>
                <a:spcPts val="0"/>
              </a:spcAft>
              <a:buClr>
                <a:schemeClr val="dk1"/>
              </a:buClr>
              <a:buSzPts val="1400"/>
              <a:buNone/>
              <a:defRPr sz="1400"/>
            </a:lvl3pPr>
            <a:lvl4pPr lvl="3" rtl="0" algn="r">
              <a:lnSpc>
                <a:spcPct val="90000"/>
              </a:lnSpc>
              <a:spcBef>
                <a:spcPts val="400"/>
              </a:spcBef>
              <a:spcAft>
                <a:spcPts val="0"/>
              </a:spcAft>
              <a:buClr>
                <a:schemeClr val="dk1"/>
              </a:buClr>
              <a:buSzPts val="1200"/>
              <a:buNone/>
              <a:defRPr sz="1200"/>
            </a:lvl4pPr>
            <a:lvl5pPr lvl="4" rtl="0" algn="r">
              <a:lnSpc>
                <a:spcPct val="90000"/>
              </a:lnSpc>
              <a:spcBef>
                <a:spcPts val="400"/>
              </a:spcBef>
              <a:spcAft>
                <a:spcPts val="0"/>
              </a:spcAft>
              <a:buClr>
                <a:schemeClr val="dk1"/>
              </a:buClr>
              <a:buSzPts val="1200"/>
              <a:buNone/>
              <a:defRPr sz="1200"/>
            </a:lvl5pPr>
            <a:lvl6pPr lvl="5" rtl="0" algn="r">
              <a:lnSpc>
                <a:spcPct val="90000"/>
              </a:lnSpc>
              <a:spcBef>
                <a:spcPts val="400"/>
              </a:spcBef>
              <a:spcAft>
                <a:spcPts val="0"/>
              </a:spcAft>
              <a:buClr>
                <a:schemeClr val="dk1"/>
              </a:buClr>
              <a:buSzPts val="1200"/>
              <a:buNone/>
              <a:defRPr sz="1200"/>
            </a:lvl6pPr>
            <a:lvl7pPr lvl="6" rtl="0" algn="r">
              <a:lnSpc>
                <a:spcPct val="90000"/>
              </a:lnSpc>
              <a:spcBef>
                <a:spcPts val="400"/>
              </a:spcBef>
              <a:spcAft>
                <a:spcPts val="0"/>
              </a:spcAft>
              <a:buClr>
                <a:schemeClr val="dk1"/>
              </a:buClr>
              <a:buSzPts val="1200"/>
              <a:buNone/>
              <a:defRPr sz="1200"/>
            </a:lvl7pPr>
            <a:lvl8pPr lvl="7" rtl="0" algn="r">
              <a:lnSpc>
                <a:spcPct val="90000"/>
              </a:lnSpc>
              <a:spcBef>
                <a:spcPts val="400"/>
              </a:spcBef>
              <a:spcAft>
                <a:spcPts val="0"/>
              </a:spcAft>
              <a:buClr>
                <a:schemeClr val="dk1"/>
              </a:buClr>
              <a:buSzPts val="1200"/>
              <a:buNone/>
              <a:defRPr sz="1200"/>
            </a:lvl8pPr>
            <a:lvl9pPr lvl="8" rtl="0" algn="r">
              <a:lnSpc>
                <a:spcPct val="90000"/>
              </a:lnSpc>
              <a:spcBef>
                <a:spcPts val="400"/>
              </a:spcBef>
              <a:spcAft>
                <a:spcPts val="0"/>
              </a:spcAft>
              <a:buClr>
                <a:schemeClr val="dk1"/>
              </a:buClr>
              <a:buSzPts val="1200"/>
              <a:buNone/>
              <a:defRPr sz="1200"/>
            </a:lvl9pPr>
          </a:lstStyle>
          <a:p/>
        </p:txBody>
      </p:sp>
      <p:sp>
        <p:nvSpPr>
          <p:cNvPr id="225" name="Google Shape;225;p20"/>
          <p:cNvSpPr/>
          <p:nvPr/>
        </p:nvSpPr>
        <p:spPr>
          <a:xfrm flipH="1">
            <a:off x="4146"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578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flipH="1">
            <a:off x="4141"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408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flipH="1">
            <a:off x="0"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88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flipH="1">
            <a:off x="1817695" y="4620312"/>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flipH="1">
            <a:off x="8500049"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flipH="1">
            <a:off x="5395676" y="0"/>
            <a:ext cx="3748328" cy="2693771"/>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flipH="1">
            <a:off x="2585009" y="0"/>
            <a:ext cx="3161332" cy="930483"/>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a:off x="4153" y="0"/>
            <a:ext cx="4397784" cy="2623834"/>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20"/>
          <p:cNvCxnSpPr/>
          <p:nvPr/>
        </p:nvCxnSpPr>
        <p:spPr>
          <a:xfrm rot="10800000">
            <a:off x="8007675" y="0"/>
            <a:ext cx="0" cy="309450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TITLE + SUBTITLE">
  <p:cSld name="1_Diapositiva de título">
    <p:bg>
      <p:bgPr>
        <a:gradFill>
          <a:gsLst>
            <a:gs pos="0">
              <a:schemeClr val="accent1"/>
            </a:gs>
            <a:gs pos="100000">
              <a:schemeClr val="accent2"/>
            </a:gs>
          </a:gsLst>
          <a:path path="circle">
            <a:fillToRect b="50%" l="50%" r="50%" t="50%"/>
          </a:path>
          <a:tileRect/>
        </a:gradFill>
      </p:bgPr>
    </p:bg>
    <p:spTree>
      <p:nvGrpSpPr>
        <p:cNvPr id="24" name="Shape 24"/>
        <p:cNvGrpSpPr/>
        <p:nvPr/>
      </p:nvGrpSpPr>
      <p:grpSpPr>
        <a:xfrm>
          <a:off x="0" y="0"/>
          <a:ext cx="0" cy="0"/>
          <a:chOff x="0" y="0"/>
          <a:chExt cx="0" cy="0"/>
        </a:xfrm>
      </p:grpSpPr>
      <p:sp>
        <p:nvSpPr>
          <p:cNvPr id="25" name="Google Shape;25;p3"/>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7" name="Google Shape;27;p3"/>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8" name="Google Shape;28;p3"/>
          <p:cNvSpPr/>
          <p:nvPr/>
        </p:nvSpPr>
        <p:spPr>
          <a:xfrm flipH="1">
            <a:off x="6179302"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5723512"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6187292" y="0"/>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5"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8_Título y objetos">
    <p:bg>
      <p:bgPr>
        <a:gradFill>
          <a:gsLst>
            <a:gs pos="0">
              <a:schemeClr val="accent1"/>
            </a:gs>
            <a:gs pos="100000">
              <a:schemeClr val="accent2"/>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p21"/>
          <p:cNvSpPr/>
          <p:nvPr/>
        </p:nvSpPr>
        <p:spPr>
          <a:xfrm flipH="1">
            <a:off x="7145715"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165774"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6122600"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txBox="1"/>
          <p:nvPr>
            <p:ph type="ctrTitle"/>
          </p:nvPr>
        </p:nvSpPr>
        <p:spPr>
          <a:xfrm flipH="1">
            <a:off x="6053138" y="827965"/>
            <a:ext cx="2308500" cy="34839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10_Título y objetos">
    <p:bg>
      <p:bgPr>
        <a:gradFill>
          <a:gsLst>
            <a:gs pos="0">
              <a:schemeClr val="accent1"/>
            </a:gs>
            <a:gs pos="100000">
              <a:schemeClr val="accent2"/>
            </a:gs>
          </a:gsLst>
          <a:path path="circle">
            <a:fillToRect b="50%" l="50%" r="50%" t="50%"/>
          </a:path>
          <a:tileRect/>
        </a:gradFill>
      </p:bgPr>
    </p:bg>
    <p:spTree>
      <p:nvGrpSpPr>
        <p:cNvPr id="239" name="Shape 239"/>
        <p:cNvGrpSpPr/>
        <p:nvPr/>
      </p:nvGrpSpPr>
      <p:grpSpPr>
        <a:xfrm>
          <a:off x="0" y="0"/>
          <a:ext cx="0" cy="0"/>
          <a:chOff x="0" y="0"/>
          <a:chExt cx="0" cy="0"/>
        </a:xfrm>
      </p:grpSpPr>
      <p:sp>
        <p:nvSpPr>
          <p:cNvPr id="240" name="Google Shape;240;p22"/>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41" name="Google Shape;241;p22"/>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1">
  <p:cSld name="10_Título y objetos_1">
    <p:bg>
      <p:bgPr>
        <a:gradFill>
          <a:gsLst>
            <a:gs pos="0">
              <a:schemeClr val="accent1"/>
            </a:gs>
            <a:gs pos="100000">
              <a:schemeClr val="accent2"/>
            </a:gs>
          </a:gsLst>
          <a:path path="circle">
            <a:fillToRect b="50%" l="50%" r="50%" t="50%"/>
          </a:path>
          <a:tileRect/>
        </a:gradFill>
      </p:bgPr>
    </p:bg>
    <p:spTree>
      <p:nvGrpSpPr>
        <p:cNvPr id="245" name="Shape 245"/>
        <p:cNvGrpSpPr/>
        <p:nvPr/>
      </p:nvGrpSpPr>
      <p:grpSpPr>
        <a:xfrm>
          <a:off x="0" y="0"/>
          <a:ext cx="0" cy="0"/>
          <a:chOff x="0" y="0"/>
          <a:chExt cx="0" cy="0"/>
        </a:xfrm>
      </p:grpSpPr>
      <p:sp>
        <p:nvSpPr>
          <p:cNvPr id="246" name="Google Shape;246;p23"/>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47" name="Google Shape;247;p23"/>
          <p:cNvSpPr/>
          <p:nvPr/>
        </p:nvSpPr>
        <p:spPr>
          <a:xfrm>
            <a:off x="3059250" y="-123570"/>
            <a:ext cx="17892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23"/>
          <p:cNvSpPr/>
          <p:nvPr/>
        </p:nvSpPr>
        <p:spPr>
          <a:xfrm>
            <a:off x="4991939" y="-123570"/>
            <a:ext cx="17868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9" name="Google Shape;249;p23"/>
          <p:cNvSpPr/>
          <p:nvPr/>
        </p:nvSpPr>
        <p:spPr>
          <a:xfrm>
            <a:off x="6937646" y="-123570"/>
            <a:ext cx="17619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 name="Google Shape;250;p23"/>
          <p:cNvSpPr/>
          <p:nvPr/>
        </p:nvSpPr>
        <p:spPr>
          <a:xfrm>
            <a:off x="3059250" y="2710354"/>
            <a:ext cx="17892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 name="Google Shape;251;p23"/>
          <p:cNvSpPr/>
          <p:nvPr/>
        </p:nvSpPr>
        <p:spPr>
          <a:xfrm>
            <a:off x="4991939" y="2710354"/>
            <a:ext cx="17868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2" name="Google Shape;252;p23"/>
          <p:cNvSpPr/>
          <p:nvPr/>
        </p:nvSpPr>
        <p:spPr>
          <a:xfrm>
            <a:off x="6937646" y="2710354"/>
            <a:ext cx="17619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3" name="Google Shape;253;p23"/>
          <p:cNvSpPr txBox="1"/>
          <p:nvPr>
            <p:ph idx="1" type="subTitle"/>
          </p:nvPr>
        </p:nvSpPr>
        <p:spPr>
          <a:xfrm flipH="1">
            <a:off x="3059251" y="152727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54" name="Google Shape;254;p23"/>
          <p:cNvSpPr txBox="1"/>
          <p:nvPr>
            <p:ph idx="2" type="subTitle"/>
          </p:nvPr>
        </p:nvSpPr>
        <p:spPr>
          <a:xfrm>
            <a:off x="3244987"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55" name="Google Shape;255;p23"/>
          <p:cNvSpPr txBox="1"/>
          <p:nvPr>
            <p:ph idx="3" type="subTitle"/>
          </p:nvPr>
        </p:nvSpPr>
        <p:spPr>
          <a:xfrm flipH="1">
            <a:off x="5005238" y="1527275"/>
            <a:ext cx="17619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56" name="Google Shape;256;p23"/>
          <p:cNvSpPr txBox="1"/>
          <p:nvPr>
            <p:ph idx="4" type="subTitle"/>
          </p:nvPr>
        </p:nvSpPr>
        <p:spPr>
          <a:xfrm>
            <a:off x="5177372"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57" name="Google Shape;257;p23"/>
          <p:cNvSpPr txBox="1"/>
          <p:nvPr>
            <p:ph idx="5" type="subTitle"/>
          </p:nvPr>
        </p:nvSpPr>
        <p:spPr>
          <a:xfrm flipH="1">
            <a:off x="6923988" y="152727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58" name="Google Shape;258;p23"/>
          <p:cNvSpPr txBox="1"/>
          <p:nvPr>
            <p:ph idx="6" type="subTitle"/>
          </p:nvPr>
        </p:nvSpPr>
        <p:spPr>
          <a:xfrm>
            <a:off x="7109775"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59" name="Google Shape;259;p23"/>
          <p:cNvSpPr txBox="1"/>
          <p:nvPr>
            <p:ph idx="7" type="subTitle"/>
          </p:nvPr>
        </p:nvSpPr>
        <p:spPr>
          <a:xfrm flipH="1">
            <a:off x="3059201" y="353722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60" name="Google Shape;260;p23"/>
          <p:cNvSpPr txBox="1"/>
          <p:nvPr>
            <p:ph idx="8" type="subTitle"/>
          </p:nvPr>
        </p:nvSpPr>
        <p:spPr>
          <a:xfrm>
            <a:off x="3244987"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61" name="Google Shape;261;p23"/>
          <p:cNvSpPr txBox="1"/>
          <p:nvPr>
            <p:ph idx="9" type="subTitle"/>
          </p:nvPr>
        </p:nvSpPr>
        <p:spPr>
          <a:xfrm flipH="1">
            <a:off x="4991588" y="353722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62" name="Google Shape;262;p23"/>
          <p:cNvSpPr txBox="1"/>
          <p:nvPr>
            <p:ph idx="13" type="subTitle"/>
          </p:nvPr>
        </p:nvSpPr>
        <p:spPr>
          <a:xfrm>
            <a:off x="5177372"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63" name="Google Shape;263;p23"/>
          <p:cNvSpPr txBox="1"/>
          <p:nvPr>
            <p:ph idx="14" type="subTitle"/>
          </p:nvPr>
        </p:nvSpPr>
        <p:spPr>
          <a:xfrm flipH="1">
            <a:off x="6925188" y="3537225"/>
            <a:ext cx="17868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64" name="Google Shape;264;p23"/>
          <p:cNvSpPr txBox="1"/>
          <p:nvPr>
            <p:ph idx="15" type="subTitle"/>
          </p:nvPr>
        </p:nvSpPr>
        <p:spPr>
          <a:xfrm>
            <a:off x="7109775"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65" name="Google Shape;265;p23"/>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FFFFF"/>
              </a:buClr>
              <a:buSzPts val="1800"/>
              <a:buNone/>
              <a:defRPr b="0" sz="18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9_Título y objetos">
    <p:bg>
      <p:bgPr>
        <a:gradFill>
          <a:gsLst>
            <a:gs pos="0">
              <a:schemeClr val="accent1"/>
            </a:gs>
            <a:gs pos="100000">
              <a:schemeClr val="accent2"/>
            </a:gs>
          </a:gsLst>
          <a:path path="circle">
            <a:fillToRect b="50%" l="50%" r="50%" t="50%"/>
          </a:path>
          <a:tileRect/>
        </a:gradFill>
      </p:bgPr>
    </p:bg>
    <p:spTree>
      <p:nvGrpSpPr>
        <p:cNvPr id="269" name="Shape 269"/>
        <p:cNvGrpSpPr/>
        <p:nvPr/>
      </p:nvGrpSpPr>
      <p:grpSpPr>
        <a:xfrm>
          <a:off x="0" y="0"/>
          <a:ext cx="0" cy="0"/>
          <a:chOff x="0" y="0"/>
          <a:chExt cx="0" cy="0"/>
        </a:xfrm>
      </p:grpSpPr>
      <p:sp>
        <p:nvSpPr>
          <p:cNvPr id="270" name="Google Shape;270;p24"/>
          <p:cNvSpPr/>
          <p:nvPr/>
        </p:nvSpPr>
        <p:spPr>
          <a:xfrm>
            <a:off x="2914150"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1" name="Google Shape;271;p24"/>
          <p:cNvSpPr/>
          <p:nvPr/>
        </p:nvSpPr>
        <p:spPr>
          <a:xfrm>
            <a:off x="4835821"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2" name="Google Shape;272;p24"/>
          <p:cNvSpPr/>
          <p:nvPr/>
        </p:nvSpPr>
        <p:spPr>
          <a:xfrm>
            <a:off x="6757492"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3" name="Google Shape;273;p24"/>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76" name="Google Shape;276;p24"/>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flipH="1">
            <a:off x="6835494" y="2521126"/>
            <a:ext cx="2308508" cy="2622377"/>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flipH="1">
            <a:off x="4168262"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txBox="1"/>
          <p:nvPr>
            <p:ph idx="1" type="subTitle"/>
          </p:nvPr>
        </p:nvSpPr>
        <p:spPr>
          <a:xfrm flipH="1">
            <a:off x="2903426"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0" name="Google Shape;280;p24"/>
          <p:cNvSpPr txBox="1"/>
          <p:nvPr>
            <p:ph idx="2" type="subTitle"/>
          </p:nvPr>
        </p:nvSpPr>
        <p:spPr>
          <a:xfrm>
            <a:off x="3048262"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281" name="Google Shape;281;p24"/>
          <p:cNvSpPr txBox="1"/>
          <p:nvPr>
            <p:ph idx="3" type="subTitle"/>
          </p:nvPr>
        </p:nvSpPr>
        <p:spPr>
          <a:xfrm flipH="1">
            <a:off x="4835822"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2" name="Google Shape;282;p24"/>
          <p:cNvSpPr txBox="1"/>
          <p:nvPr>
            <p:ph idx="4" type="subTitle"/>
          </p:nvPr>
        </p:nvSpPr>
        <p:spPr>
          <a:xfrm>
            <a:off x="4980647"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283" name="Google Shape;283;p24"/>
          <p:cNvSpPr txBox="1"/>
          <p:nvPr>
            <p:ph idx="5" type="subTitle"/>
          </p:nvPr>
        </p:nvSpPr>
        <p:spPr>
          <a:xfrm flipH="1">
            <a:off x="6768213"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4" name="Google Shape;284;p24"/>
          <p:cNvSpPr txBox="1"/>
          <p:nvPr>
            <p:ph idx="6" type="subTitle"/>
          </p:nvPr>
        </p:nvSpPr>
        <p:spPr>
          <a:xfrm>
            <a:off x="6913050"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1">
  <p:cSld name="12_Título y objetos">
    <p:bg>
      <p:bgPr>
        <a:gradFill>
          <a:gsLst>
            <a:gs pos="0">
              <a:schemeClr val="accent1"/>
            </a:gs>
            <a:gs pos="100000">
              <a:schemeClr val="accent2"/>
            </a:gs>
          </a:gsLst>
          <a:path path="circle">
            <a:fillToRect b="50%" l="50%" r="50%" t="50%"/>
          </a:path>
          <a:tileRect/>
        </a:gradFill>
      </p:bgPr>
    </p:bg>
    <p:spTree>
      <p:nvGrpSpPr>
        <p:cNvPr id="285" name="Shape 285"/>
        <p:cNvGrpSpPr/>
        <p:nvPr/>
      </p:nvGrpSpPr>
      <p:grpSpPr>
        <a:xfrm>
          <a:off x="0" y="0"/>
          <a:ext cx="0" cy="0"/>
          <a:chOff x="0" y="0"/>
          <a:chExt cx="0" cy="0"/>
        </a:xfrm>
      </p:grpSpPr>
      <p:sp>
        <p:nvSpPr>
          <p:cNvPr id="286" name="Google Shape;286;p25"/>
          <p:cNvSpPr/>
          <p:nvPr/>
        </p:nvSpPr>
        <p:spPr>
          <a:xfrm>
            <a:off x="607254" y="-74450"/>
            <a:ext cx="2347500" cy="53193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25"/>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88" name="Google Shape;288;p25"/>
          <p:cNvSpPr txBox="1"/>
          <p:nvPr>
            <p:ph type="ctrTitle"/>
          </p:nvPr>
        </p:nvSpPr>
        <p:spPr>
          <a:xfrm flipH="1">
            <a:off x="799804" y="656515"/>
            <a:ext cx="2308500" cy="22725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89" name="Google Shape;289;p25"/>
          <p:cNvSpPr txBox="1"/>
          <p:nvPr>
            <p:ph idx="1" type="subTitle"/>
          </p:nvPr>
        </p:nvSpPr>
        <p:spPr>
          <a:xfrm>
            <a:off x="799804" y="3330788"/>
            <a:ext cx="1833000" cy="233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290" name="Google Shape;290;p25"/>
          <p:cNvSpPr/>
          <p:nvPr/>
        </p:nvSpPr>
        <p:spPr>
          <a:xfrm>
            <a:off x="4125313"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6438617"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978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7063950"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386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6969648" y="0"/>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492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755824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80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2">
  <p:cSld name="11_Título y objetos">
    <p:bg>
      <p:bgPr>
        <a:gradFill>
          <a:gsLst>
            <a:gs pos="0">
              <a:schemeClr val="accent1"/>
            </a:gs>
            <a:gs pos="100000">
              <a:schemeClr val="accent2"/>
            </a:gs>
          </a:gsLst>
          <a:path path="circle">
            <a:fillToRect b="50%" l="50%" r="50%" t="50%"/>
          </a:path>
          <a:tileRect/>
        </a:gradFill>
      </p:bgPr>
    </p:bg>
    <p:spTree>
      <p:nvGrpSpPr>
        <p:cNvPr id="295" name="Shape 295"/>
        <p:cNvGrpSpPr/>
        <p:nvPr/>
      </p:nvGrpSpPr>
      <p:grpSpPr>
        <a:xfrm>
          <a:off x="0" y="0"/>
          <a:ext cx="0" cy="0"/>
          <a:chOff x="0" y="0"/>
          <a:chExt cx="0" cy="0"/>
        </a:xfrm>
      </p:grpSpPr>
      <p:sp>
        <p:nvSpPr>
          <p:cNvPr id="296" name="Google Shape;296;p26"/>
          <p:cNvSpPr/>
          <p:nvPr/>
        </p:nvSpPr>
        <p:spPr>
          <a:xfrm>
            <a:off x="6033625" y="-46375"/>
            <a:ext cx="2347500" cy="52854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26"/>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98" name="Google Shape;298;p26"/>
          <p:cNvSpPr txBox="1"/>
          <p:nvPr>
            <p:ph type="ctrTitle"/>
          </p:nvPr>
        </p:nvSpPr>
        <p:spPr>
          <a:xfrm flipH="1">
            <a:off x="5881688" y="656515"/>
            <a:ext cx="2308500" cy="22725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99" name="Google Shape;299;p26"/>
          <p:cNvSpPr txBox="1"/>
          <p:nvPr>
            <p:ph idx="1" type="subTitle"/>
          </p:nvPr>
        </p:nvSpPr>
        <p:spPr>
          <a:xfrm>
            <a:off x="6357113" y="3330788"/>
            <a:ext cx="1833000" cy="233700"/>
          </a:xfrm>
          <a:prstGeom prst="rect">
            <a:avLst/>
          </a:prstGeom>
        </p:spPr>
        <p:txBody>
          <a:bodyPr anchorCtr="0" anchor="t" bIns="34275" lIns="68575" spcFirstLastPara="1" rIns="68575" wrap="square" tIns="34275">
            <a:noAutofit/>
          </a:bodyPr>
          <a:lstStyle>
            <a:lvl1pPr lvl="0" rtl="0" algn="r">
              <a:lnSpc>
                <a:spcPct val="100000"/>
              </a:lnSpc>
              <a:spcBef>
                <a:spcPts val="800"/>
              </a:spcBef>
              <a:spcAft>
                <a:spcPts val="0"/>
              </a:spcAft>
              <a:buClr>
                <a:srgbClr val="FFFFFF"/>
              </a:buClr>
              <a:buSzPts val="1200"/>
              <a:buNone/>
              <a:defRPr sz="1200">
                <a:solidFill>
                  <a:srgbClr val="FFFFFF"/>
                </a:solidFill>
              </a:defRPr>
            </a:lvl1pPr>
            <a:lvl2pPr lvl="1" rtl="0" algn="r">
              <a:lnSpc>
                <a:spcPct val="100000"/>
              </a:lnSpc>
              <a:spcBef>
                <a:spcPts val="400"/>
              </a:spcBef>
              <a:spcAft>
                <a:spcPts val="0"/>
              </a:spcAft>
              <a:buClr>
                <a:srgbClr val="FFFFFF"/>
              </a:buClr>
              <a:buSzPts val="900"/>
              <a:buNone/>
              <a:defRPr>
                <a:solidFill>
                  <a:srgbClr val="FFFFFF"/>
                </a:solidFill>
              </a:defRPr>
            </a:lvl2pPr>
            <a:lvl3pPr lvl="2" rtl="0" algn="r">
              <a:lnSpc>
                <a:spcPct val="100000"/>
              </a:lnSpc>
              <a:spcBef>
                <a:spcPts val="400"/>
              </a:spcBef>
              <a:spcAft>
                <a:spcPts val="0"/>
              </a:spcAft>
              <a:buClr>
                <a:srgbClr val="FFFFFF"/>
              </a:buClr>
              <a:buSzPts val="900"/>
              <a:buNone/>
              <a:defRPr>
                <a:solidFill>
                  <a:srgbClr val="FFFFFF"/>
                </a:solidFill>
              </a:defRPr>
            </a:lvl3pPr>
            <a:lvl4pPr lvl="3" rtl="0" algn="r">
              <a:lnSpc>
                <a:spcPct val="100000"/>
              </a:lnSpc>
              <a:spcBef>
                <a:spcPts val="400"/>
              </a:spcBef>
              <a:spcAft>
                <a:spcPts val="0"/>
              </a:spcAft>
              <a:buClr>
                <a:srgbClr val="FFFFFF"/>
              </a:buClr>
              <a:buSzPts val="900"/>
              <a:buNone/>
              <a:defRPr>
                <a:solidFill>
                  <a:srgbClr val="FFFFFF"/>
                </a:solidFill>
              </a:defRPr>
            </a:lvl4pPr>
            <a:lvl5pPr lvl="4" rtl="0" algn="r">
              <a:lnSpc>
                <a:spcPct val="100000"/>
              </a:lnSpc>
              <a:spcBef>
                <a:spcPts val="400"/>
              </a:spcBef>
              <a:spcAft>
                <a:spcPts val="0"/>
              </a:spcAft>
              <a:buClr>
                <a:srgbClr val="FFFFFF"/>
              </a:buClr>
              <a:buSzPts val="900"/>
              <a:buNone/>
              <a:defRPr>
                <a:solidFill>
                  <a:srgbClr val="FFFFFF"/>
                </a:solidFill>
              </a:defRPr>
            </a:lvl5pPr>
            <a:lvl6pPr lvl="5" rtl="0" algn="r">
              <a:lnSpc>
                <a:spcPct val="100000"/>
              </a:lnSpc>
              <a:spcBef>
                <a:spcPts val="400"/>
              </a:spcBef>
              <a:spcAft>
                <a:spcPts val="0"/>
              </a:spcAft>
              <a:buClr>
                <a:srgbClr val="FFFFFF"/>
              </a:buClr>
              <a:buSzPts val="900"/>
              <a:buNone/>
              <a:defRPr sz="900">
                <a:solidFill>
                  <a:srgbClr val="FFFFFF"/>
                </a:solidFill>
              </a:defRPr>
            </a:lvl6pPr>
            <a:lvl7pPr lvl="6" rtl="0" algn="r">
              <a:lnSpc>
                <a:spcPct val="100000"/>
              </a:lnSpc>
              <a:spcBef>
                <a:spcPts val="400"/>
              </a:spcBef>
              <a:spcAft>
                <a:spcPts val="0"/>
              </a:spcAft>
              <a:buClr>
                <a:srgbClr val="FFFFFF"/>
              </a:buClr>
              <a:buSzPts val="900"/>
              <a:buNone/>
              <a:defRPr sz="900">
                <a:solidFill>
                  <a:srgbClr val="FFFFFF"/>
                </a:solidFill>
              </a:defRPr>
            </a:lvl7pPr>
            <a:lvl8pPr lvl="7" rtl="0" algn="r">
              <a:lnSpc>
                <a:spcPct val="100000"/>
              </a:lnSpc>
              <a:spcBef>
                <a:spcPts val="400"/>
              </a:spcBef>
              <a:spcAft>
                <a:spcPts val="0"/>
              </a:spcAft>
              <a:buClr>
                <a:srgbClr val="FFFFFF"/>
              </a:buClr>
              <a:buSzPts val="900"/>
              <a:buNone/>
              <a:defRPr sz="900">
                <a:solidFill>
                  <a:srgbClr val="FFFFFF"/>
                </a:solidFill>
              </a:defRPr>
            </a:lvl8pPr>
            <a:lvl9pPr lvl="8" rtl="0" algn="r">
              <a:lnSpc>
                <a:spcPct val="100000"/>
              </a:lnSpc>
              <a:spcBef>
                <a:spcPts val="400"/>
              </a:spcBef>
              <a:spcAft>
                <a:spcPts val="0"/>
              </a:spcAft>
              <a:buClr>
                <a:srgbClr val="FFFFFF"/>
              </a:buClr>
              <a:buSzPts val="900"/>
              <a:buNone/>
              <a:defRPr sz="900">
                <a:solidFill>
                  <a:srgbClr val="FFFFFF"/>
                </a:solidFill>
              </a:defRPr>
            </a:lvl9pPr>
          </a:lstStyle>
          <a:p/>
        </p:txBody>
      </p:sp>
      <p:sp>
        <p:nvSpPr>
          <p:cNvPr id="300" name="Google Shape;300;p26"/>
          <p:cNvSpPr/>
          <p:nvPr/>
        </p:nvSpPr>
        <p:spPr>
          <a:xfrm flipH="1">
            <a:off x="3289156"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flipH="1">
            <a:off x="0"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flipH="1">
            <a:off x="6"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032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flipH="1">
            <a:off x="5" y="-1825"/>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2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flipH="1">
            <a:off x="1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126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305" name="Shape 30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6" name="Shape 306"/>
        <p:cNvGrpSpPr/>
        <p:nvPr/>
      </p:nvGrpSpPr>
      <p:grpSpPr>
        <a:xfrm>
          <a:off x="0" y="0"/>
          <a:ext cx="0" cy="0"/>
          <a:chOff x="0" y="0"/>
          <a:chExt cx="0" cy="0"/>
        </a:xfrm>
      </p:grpSpPr>
      <p:sp>
        <p:nvSpPr>
          <p:cNvPr id="307" name="Google Shape;307;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8"/>
          <p:cNvGrpSpPr/>
          <p:nvPr/>
        </p:nvGrpSpPr>
        <p:grpSpPr>
          <a:xfrm>
            <a:off x="830392" y="1191256"/>
            <a:ext cx="745763" cy="45826"/>
            <a:chOff x="4580561" y="2589004"/>
            <a:chExt cx="1064464" cy="25200"/>
          </a:xfrm>
        </p:grpSpPr>
        <p:sp>
          <p:nvSpPr>
            <p:cNvPr id="309" name="Google Shape;309;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8"/>
          <p:cNvSpPr txBox="1"/>
          <p:nvPr>
            <p:ph type="title"/>
          </p:nvPr>
        </p:nvSpPr>
        <p:spPr>
          <a:xfrm>
            <a:off x="729450" y="1318650"/>
            <a:ext cx="7688700" cy="535200"/>
          </a:xfrm>
          <a:prstGeom prst="rect">
            <a:avLst/>
          </a:prstGeom>
        </p:spPr>
        <p:txBody>
          <a:bodyPr anchorCtr="0" anchor="ctr" bIns="34275" lIns="68575" spcFirstLastPara="1" rIns="68575" wrap="square" tIns="3427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12" name="Google Shape;312;p28"/>
          <p:cNvSpPr txBox="1"/>
          <p:nvPr>
            <p:ph idx="1" type="body"/>
          </p:nvPr>
        </p:nvSpPr>
        <p:spPr>
          <a:xfrm>
            <a:off x="729450" y="2078875"/>
            <a:ext cx="7688700" cy="2261100"/>
          </a:xfrm>
          <a:prstGeom prst="rect">
            <a:avLst/>
          </a:prstGeom>
        </p:spPr>
        <p:txBody>
          <a:bodyPr anchorCtr="0" anchor="t" bIns="34275" lIns="68575" spcFirstLastPara="1" rIns="68575" wrap="square" tIns="34275">
            <a:noAutofit/>
          </a:bodyPr>
          <a:lstStyle>
            <a:lvl1pPr indent="-285750" lvl="0" marL="457200" rtl="0">
              <a:spcBef>
                <a:spcPts val="800"/>
              </a:spcBef>
              <a:spcAft>
                <a:spcPts val="0"/>
              </a:spcAft>
              <a:buSzPts val="900"/>
              <a:buChar char="•"/>
              <a:defRPr/>
            </a:lvl1pPr>
            <a:lvl2pPr indent="-285750" lvl="1" marL="914400" rtl="0">
              <a:spcBef>
                <a:spcPts val="400"/>
              </a:spcBef>
              <a:spcAft>
                <a:spcPts val="0"/>
              </a:spcAft>
              <a:buSzPts val="900"/>
              <a:buChar char="•"/>
              <a:defRPr/>
            </a:lvl2pPr>
            <a:lvl3pPr indent="-285750" lvl="2" marL="1371600" rtl="0">
              <a:spcBef>
                <a:spcPts val="400"/>
              </a:spcBef>
              <a:spcAft>
                <a:spcPts val="0"/>
              </a:spcAft>
              <a:buSzPts val="900"/>
              <a:buChar char="•"/>
              <a:defRPr/>
            </a:lvl3pPr>
            <a:lvl4pPr indent="-285750" lvl="3" marL="1828800" rtl="0">
              <a:spcBef>
                <a:spcPts val="400"/>
              </a:spcBef>
              <a:spcAft>
                <a:spcPts val="0"/>
              </a:spcAft>
              <a:buSzPts val="900"/>
              <a:buChar char="•"/>
              <a:defRPr/>
            </a:lvl4pPr>
            <a:lvl5pPr indent="-285750" lvl="4" marL="2286000" rtl="0">
              <a:spcBef>
                <a:spcPts val="400"/>
              </a:spcBef>
              <a:spcAft>
                <a:spcPts val="0"/>
              </a:spcAft>
              <a:buSzPts val="900"/>
              <a:buChar char="•"/>
              <a:defRPr/>
            </a:lvl5pPr>
            <a:lvl6pPr indent="-285750" lvl="5" marL="2743200" rtl="0">
              <a:spcBef>
                <a:spcPts val="400"/>
              </a:spcBef>
              <a:spcAft>
                <a:spcPts val="0"/>
              </a:spcAft>
              <a:buSzPts val="900"/>
              <a:buChar char="•"/>
              <a:defRPr/>
            </a:lvl6pPr>
            <a:lvl7pPr indent="-285750" lvl="6" marL="3200400" rtl="0">
              <a:spcBef>
                <a:spcPts val="400"/>
              </a:spcBef>
              <a:spcAft>
                <a:spcPts val="0"/>
              </a:spcAft>
              <a:buSzPts val="900"/>
              <a:buChar char="•"/>
              <a:defRPr/>
            </a:lvl7pPr>
            <a:lvl8pPr indent="-285750" lvl="7" marL="3657600" rtl="0">
              <a:spcBef>
                <a:spcPts val="400"/>
              </a:spcBef>
              <a:spcAft>
                <a:spcPts val="0"/>
              </a:spcAft>
              <a:buSzPts val="900"/>
              <a:buChar char="•"/>
              <a:defRPr/>
            </a:lvl8pPr>
            <a:lvl9pPr indent="-285750" lvl="8" marL="4114800" rtl="0">
              <a:spcBef>
                <a:spcPts val="400"/>
              </a:spcBef>
              <a:spcAft>
                <a:spcPts val="0"/>
              </a:spcAft>
              <a:buSzPts val="900"/>
              <a:buChar char="•"/>
              <a:defRPr/>
            </a:lvl9pPr>
          </a:lstStyle>
          <a:p/>
        </p:txBody>
      </p:sp>
      <p:sp>
        <p:nvSpPr>
          <p:cNvPr id="313" name="Google Shape;313;p28"/>
          <p:cNvSpPr txBox="1"/>
          <p:nvPr>
            <p:ph idx="12" type="sldNum"/>
          </p:nvPr>
        </p:nvSpPr>
        <p:spPr>
          <a:xfrm>
            <a:off x="8536302" y="4749851"/>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ítulo y objetos">
    <p:bg>
      <p:bgPr>
        <a:gradFill>
          <a:gsLst>
            <a:gs pos="0">
              <a:schemeClr val="accent1"/>
            </a:gs>
            <a:gs pos="100000">
              <a:schemeClr val="accent2"/>
            </a:gs>
          </a:gsLst>
          <a:path path="circle">
            <a:fillToRect b="50%" l="50%" r="50%" t="50%"/>
          </a:path>
          <a:tileRect/>
        </a:gradFill>
      </p:bgPr>
    </p:bg>
    <p:spTree>
      <p:nvGrpSpPr>
        <p:cNvPr id="33"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cap="flat" cmpd="sng" w="28575">
            <a:solidFill>
              <a:srgbClr val="FFFFFF"/>
            </a:solidFill>
            <a:prstDash val="solid"/>
            <a:round/>
            <a:headEnd len="med" w="med" type="none"/>
            <a:tailEnd len="med" w="med" type="none"/>
          </a:ln>
        </p:spPr>
      </p:cxnSp>
      <p:sp>
        <p:nvSpPr>
          <p:cNvPr id="35" name="Google Shape;35;p4"/>
          <p:cNvSpPr txBox="1"/>
          <p:nvPr>
            <p:ph idx="1" type="subTitle"/>
          </p:nvPr>
        </p:nvSpPr>
        <p:spPr>
          <a:xfrm flipH="1">
            <a:off x="2406290" y="1389099"/>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36" name="Google Shape;36;p4"/>
          <p:cNvSpPr txBox="1"/>
          <p:nvPr>
            <p:ph idx="2" type="subTitle"/>
          </p:nvPr>
        </p:nvSpPr>
        <p:spPr>
          <a:xfrm flipH="1">
            <a:off x="2406290" y="2108561"/>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37" name="Google Shape;37;p4"/>
          <p:cNvSpPr txBox="1"/>
          <p:nvPr>
            <p:ph idx="3" type="subTitle"/>
          </p:nvPr>
        </p:nvSpPr>
        <p:spPr>
          <a:xfrm flipH="1">
            <a:off x="2406290" y="2810183"/>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38" name="Google Shape;38;p4"/>
          <p:cNvSpPr txBox="1"/>
          <p:nvPr>
            <p:ph idx="4" type="subTitle"/>
          </p:nvPr>
        </p:nvSpPr>
        <p:spPr>
          <a:xfrm>
            <a:off x="2404800" y="1880524"/>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39" name="Google Shape;39;p4"/>
          <p:cNvSpPr txBox="1"/>
          <p:nvPr>
            <p:ph idx="5" type="subTitle"/>
          </p:nvPr>
        </p:nvSpPr>
        <p:spPr>
          <a:xfrm>
            <a:off x="2404800" y="2599372"/>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0" name="Google Shape;40;p4"/>
          <p:cNvSpPr txBox="1"/>
          <p:nvPr>
            <p:ph idx="6" type="subTitle"/>
          </p:nvPr>
        </p:nvSpPr>
        <p:spPr>
          <a:xfrm>
            <a:off x="2404800" y="3310849"/>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1" name="Google Shape;41;p4"/>
          <p:cNvSpPr txBox="1"/>
          <p:nvPr>
            <p:ph type="ctrTitle"/>
          </p:nvPr>
        </p:nvSpPr>
        <p:spPr>
          <a:xfrm>
            <a:off x="6052873" y="2105374"/>
            <a:ext cx="2135700" cy="946200"/>
          </a:xfrm>
          <a:prstGeom prst="rect">
            <a:avLst/>
          </a:prstGeom>
        </p:spPr>
        <p:txBody>
          <a:bodyPr anchorCtr="0" anchor="ctr" bIns="34275" lIns="68575" spcFirstLastPara="1" rIns="68575" wrap="square" tIns="34275">
            <a:noAutofit/>
          </a:bodyPr>
          <a:lstStyle>
            <a:lvl1pPr lvl="0" rtl="0" algn="r">
              <a:spcBef>
                <a:spcPts val="0"/>
              </a:spcBef>
              <a:spcAft>
                <a:spcPts val="0"/>
              </a:spcAft>
              <a:buClr>
                <a:srgbClr val="FFFFFF"/>
              </a:buClr>
              <a:buSzPts val="2400"/>
              <a:buNone/>
              <a:defRPr b="0" sz="24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
        <p:nvSpPr>
          <p:cNvPr id="42" name="Google Shape;42;p4"/>
          <p:cNvSpPr txBox="1"/>
          <p:nvPr>
            <p:ph hasCustomPrompt="1" idx="7" type="title"/>
          </p:nvPr>
        </p:nvSpPr>
        <p:spPr>
          <a:xfrm>
            <a:off x="1109465" y="1624139"/>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3" name="Google Shape;43;p4"/>
          <p:cNvSpPr txBox="1"/>
          <p:nvPr>
            <p:ph hasCustomPrompt="1" idx="8" type="title"/>
          </p:nvPr>
        </p:nvSpPr>
        <p:spPr>
          <a:xfrm>
            <a:off x="1109465" y="2340911"/>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4" name="Google Shape;44;p4"/>
          <p:cNvSpPr txBox="1"/>
          <p:nvPr>
            <p:ph hasCustomPrompt="1" idx="9" type="title"/>
          </p:nvPr>
        </p:nvSpPr>
        <p:spPr>
          <a:xfrm>
            <a:off x="1109465" y="3061516"/>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p:nvPr>
            <p:ph idx="13" type="subTitle"/>
          </p:nvPr>
        </p:nvSpPr>
        <p:spPr>
          <a:xfrm flipH="1">
            <a:off x="2406290" y="3580183"/>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46" name="Google Shape;46;p4"/>
          <p:cNvSpPr txBox="1"/>
          <p:nvPr>
            <p:ph idx="14" type="subTitle"/>
          </p:nvPr>
        </p:nvSpPr>
        <p:spPr>
          <a:xfrm>
            <a:off x="2404800" y="4080849"/>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7" name="Google Shape;47;p4"/>
          <p:cNvSpPr txBox="1"/>
          <p:nvPr>
            <p:ph hasCustomPrompt="1" idx="15" type="title"/>
          </p:nvPr>
        </p:nvSpPr>
        <p:spPr>
          <a:xfrm>
            <a:off x="1109465" y="3831516"/>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8" name="Google Shape;48;p4"/>
          <p:cNvSpPr/>
          <p:nvPr/>
        </p:nvSpPr>
        <p:spPr>
          <a:xfrm>
            <a:off x="8554105" y="1019672"/>
            <a:ext cx="89" cy="89"/>
          </a:xfrm>
          <a:custGeom>
            <a:rect b="b" l="l" r="r" t="t"/>
            <a:pathLst>
              <a:path extrusionOk="0" h="1" w="1">
                <a:moveTo>
                  <a:pt x="1" y="0"/>
                </a:moveTo>
                <a:close/>
              </a:path>
            </a:pathLst>
          </a:custGeom>
          <a:gradFill>
            <a:gsLst>
              <a:gs pos="0">
                <a:srgbClr val="C2008B"/>
              </a:gs>
              <a:gs pos="100000">
                <a:srgbClr val="50009C"/>
              </a:gs>
            </a:gsLst>
            <a:lin ang="13200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4484504" y="0"/>
            <a:ext cx="4659494" cy="1452739"/>
          </a:xfrm>
          <a:custGeom>
            <a:rect b="b" l="l" r="r" t="t"/>
            <a:pathLst>
              <a:path extrusionOk="0" h="5931" w="19023">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0" y="0"/>
            <a:ext cx="4733407" cy="1794523"/>
          </a:xfrm>
          <a:custGeom>
            <a:rect b="b" l="l" r="r" t="t"/>
            <a:pathLst>
              <a:path extrusionOk="0" h="5661" w="14932">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2430680" y="3561676"/>
            <a:ext cx="6232008" cy="1581823"/>
          </a:xfrm>
          <a:custGeom>
            <a:rect b="b" l="l" r="r" t="t"/>
            <a:pathLst>
              <a:path extrusionOk="0" h="6458" w="25443">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0" y="0"/>
            <a:ext cx="3243835" cy="1269575"/>
          </a:xfrm>
          <a:custGeom>
            <a:rect b="b" l="l" r="r" t="t"/>
            <a:pathLst>
              <a:path extrusionOk="0" h="4005" w="10233">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4063207" y="2603225"/>
            <a:ext cx="5080790" cy="2540273"/>
          </a:xfrm>
          <a:custGeom>
            <a:rect b="b" l="l" r="r" t="t"/>
            <a:pathLst>
              <a:path extrusionOk="0" h="10371" w="20743">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1_Título y objetos">
    <p:bg>
      <p:bgPr>
        <a:gradFill>
          <a:gsLst>
            <a:gs pos="0">
              <a:schemeClr val="accent1"/>
            </a:gs>
            <a:gs pos="100000">
              <a:schemeClr val="accent2"/>
            </a:gs>
          </a:gsLst>
          <a:path path="circle">
            <a:fillToRect b="50%" l="50%" r="50%" t="50%"/>
          </a:path>
          <a:tileRect/>
        </a:gradFill>
      </p:bgPr>
    </p:bg>
    <p:spTree>
      <p:nvGrpSpPr>
        <p:cNvPr id="54" name="Shape 54"/>
        <p:cNvGrpSpPr/>
        <p:nvPr/>
      </p:nvGrpSpPr>
      <p:grpSpPr>
        <a:xfrm>
          <a:off x="0" y="0"/>
          <a:ext cx="0" cy="0"/>
          <a:chOff x="0" y="0"/>
          <a:chExt cx="0" cy="0"/>
        </a:xfrm>
      </p:grpSpPr>
      <p:sp>
        <p:nvSpPr>
          <p:cNvPr id="55" name="Google Shape;55;p5"/>
          <p:cNvSpPr txBox="1"/>
          <p:nvPr>
            <p:ph idx="1" type="subTitle"/>
          </p:nvPr>
        </p:nvSpPr>
        <p:spPr>
          <a:xfrm flipH="1">
            <a:off x="1822094" y="2958919"/>
            <a:ext cx="5501100" cy="233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p:txBody>
      </p:sp>
      <p:sp>
        <p:nvSpPr>
          <p:cNvPr id="56" name="Google Shape;56;p5"/>
          <p:cNvSpPr txBox="1"/>
          <p:nvPr>
            <p:ph idx="2" type="subTitle"/>
          </p:nvPr>
        </p:nvSpPr>
        <p:spPr>
          <a:xfrm>
            <a:off x="1820800" y="2848425"/>
            <a:ext cx="4110900" cy="2337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57" name="Google Shape;57;p5"/>
          <p:cNvSpPr/>
          <p:nvPr/>
        </p:nvSpPr>
        <p:spPr>
          <a:xfrm>
            <a:off x="6279" y="2606319"/>
            <a:ext cx="4521" cy="6329"/>
          </a:xfrm>
          <a:custGeom>
            <a:rect b="b" l="l" r="r" t="t"/>
            <a:pathLst>
              <a:path extrusionOk="0" h="84" w="60">
                <a:moveTo>
                  <a:pt x="1" y="0"/>
                </a:moveTo>
                <a:lnTo>
                  <a:pt x="20" y="39"/>
                </a:lnTo>
                <a:lnTo>
                  <a:pt x="59" y="83"/>
                </a:lnTo>
                <a:lnTo>
                  <a:pt x="1" y="0"/>
                </a:lnTo>
                <a:close/>
              </a:path>
            </a:pathLst>
          </a:custGeom>
          <a:solidFill>
            <a:srgbClr val="14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847" y="5142018"/>
            <a:ext cx="7384" cy="75"/>
          </a:xfrm>
          <a:custGeom>
            <a:rect b="b" l="l" r="r" t="t"/>
            <a:pathLst>
              <a:path extrusionOk="0" h="1" w="98">
                <a:moveTo>
                  <a:pt x="98" y="0"/>
                </a:moveTo>
                <a:lnTo>
                  <a:pt x="0" y="0"/>
                </a:lnTo>
                <a:lnTo>
                  <a:pt x="0" y="0"/>
                </a:lnTo>
                <a:lnTo>
                  <a:pt x="78" y="0"/>
                </a:lnTo>
                <a:close/>
              </a:path>
            </a:pathLst>
          </a:custGeom>
          <a:solidFill>
            <a:srgbClr val="B0B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6876874"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6342869"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13219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2225"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2225"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ítulo y objetos_3">
    <p:bg>
      <p:bgPr>
        <a:gradFill>
          <a:gsLst>
            <a:gs pos="0">
              <a:schemeClr val="accent1"/>
            </a:gs>
            <a:gs pos="100000">
              <a:schemeClr val="accent2"/>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6"/>
          <p:cNvSpPr/>
          <p:nvPr/>
        </p:nvSpPr>
        <p:spPr>
          <a:xfrm>
            <a:off x="131100" y="1547550"/>
            <a:ext cx="4365300" cy="2048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a:off x="12225"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a:off x="12227"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flipH="1">
            <a:off x="518344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flipH="1">
            <a:off x="5191300"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a:off x="5811811"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2400"/>
              <a:buNone/>
              <a:defRPr b="0" sz="24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72" name="Google Shape;72;p6"/>
          <p:cNvSpPr txBox="1"/>
          <p:nvPr>
            <p:ph idx="1" type="subTitle"/>
          </p:nvPr>
        </p:nvSpPr>
        <p:spPr>
          <a:xfrm>
            <a:off x="4670656"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1_Título y objetos_3_1">
    <p:bg>
      <p:bgPr>
        <a:gradFill>
          <a:gsLst>
            <a:gs pos="0">
              <a:schemeClr val="accent1"/>
            </a:gs>
            <a:gs pos="100000">
              <a:schemeClr val="accent2"/>
            </a:gs>
          </a:gsLst>
          <a:path path="circle">
            <a:fillToRect b="50%" l="50%" r="50%" t="50%"/>
          </a:path>
          <a:tileRect/>
        </a:gradFill>
      </p:bgPr>
    </p:bg>
    <p:spTree>
      <p:nvGrpSpPr>
        <p:cNvPr id="73" name="Shape 73"/>
        <p:cNvGrpSpPr/>
        <p:nvPr/>
      </p:nvGrpSpPr>
      <p:grpSpPr>
        <a:xfrm>
          <a:off x="0" y="0"/>
          <a:ext cx="0" cy="0"/>
          <a:chOff x="0" y="0"/>
          <a:chExt cx="0" cy="0"/>
        </a:xfrm>
      </p:grpSpPr>
      <p:sp>
        <p:nvSpPr>
          <p:cNvPr id="74" name="Google Shape;74;p7"/>
          <p:cNvSpPr/>
          <p:nvPr/>
        </p:nvSpPr>
        <p:spPr>
          <a:xfrm flipH="1">
            <a:off x="4842306" y="1547550"/>
            <a:ext cx="4365300" cy="2048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flipH="1">
            <a:off x="12225"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flipH="1">
            <a:off x="12227"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a:off x="518344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a:off x="5191300"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a:off x="5811811"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txBox="1"/>
          <p:nvPr>
            <p:ph type="ctrTitle"/>
          </p:nvPr>
        </p:nvSpPr>
        <p:spPr>
          <a:xfrm>
            <a:off x="5060968" y="1950940"/>
            <a:ext cx="3158100" cy="1241400"/>
          </a:xfrm>
          <a:prstGeom prst="rect">
            <a:avLst/>
          </a:prstGeom>
          <a:noFill/>
          <a:ln>
            <a:noFill/>
          </a:ln>
        </p:spPr>
        <p:txBody>
          <a:bodyPr anchorCtr="0" anchor="ctr" bIns="34275" lIns="68575" spcFirstLastPara="1" rIns="68575" wrap="square" tIns="34275">
            <a:noAutofit/>
          </a:bodyPr>
          <a:lstStyle>
            <a:lvl1pPr lvl="0" rtl="0">
              <a:lnSpc>
                <a:spcPct val="90000"/>
              </a:lnSpc>
              <a:spcBef>
                <a:spcPts val="0"/>
              </a:spcBef>
              <a:spcAft>
                <a:spcPts val="0"/>
              </a:spcAft>
              <a:buClr>
                <a:srgbClr val="FFFFFF"/>
              </a:buClr>
              <a:buSzPts val="2400"/>
              <a:buNone/>
              <a:defRPr b="0" sz="24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81" name="Google Shape;81;p7"/>
          <p:cNvSpPr txBox="1"/>
          <p:nvPr>
            <p:ph idx="1" type="subTitle"/>
          </p:nvPr>
        </p:nvSpPr>
        <p:spPr>
          <a:xfrm flipH="1">
            <a:off x="946950"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SUBTITLE">
  <p:cSld name="1_Título y objetos_2">
    <p:bg>
      <p:bgPr>
        <a:gradFill>
          <a:gsLst>
            <a:gs pos="0">
              <a:schemeClr val="accent1"/>
            </a:gs>
            <a:gs pos="100000">
              <a:schemeClr val="accent2"/>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8"/>
          <p:cNvSpPr/>
          <p:nvPr/>
        </p:nvSpPr>
        <p:spPr>
          <a:xfrm flipH="1">
            <a:off x="2266913" y="876994"/>
            <a:ext cx="4606800" cy="4323900"/>
          </a:xfrm>
          <a:prstGeom prst="rect">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434343"/>
              </a:solidFill>
            </a:endParaRPr>
          </a:p>
        </p:txBody>
      </p:sp>
      <p:sp>
        <p:nvSpPr>
          <p:cNvPr id="84" name="Google Shape;84;p8"/>
          <p:cNvSpPr txBox="1"/>
          <p:nvPr>
            <p:ph hasCustomPrompt="1" type="title"/>
          </p:nvPr>
        </p:nvSpPr>
        <p:spPr>
          <a:xfrm>
            <a:off x="1375175" y="2420792"/>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5400"/>
              <a:buNone/>
              <a:defRPr b="0" sz="5400">
                <a:solidFill>
                  <a:srgbClr val="FFFFFF"/>
                </a:solidFill>
              </a:defRPr>
            </a:lvl1pPr>
            <a:lvl2pPr lvl="1"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2pPr>
            <a:lvl3pPr lvl="2"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3pPr>
            <a:lvl4pPr lvl="3"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4pPr>
            <a:lvl5pPr lvl="4"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5pPr>
            <a:lvl6pPr lvl="5"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6pPr>
            <a:lvl7pPr lvl="6"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7pPr>
            <a:lvl8pPr lvl="7"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8pPr>
            <a:lvl9pPr lvl="8"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9pPr>
          </a:lstStyle>
          <a:p>
            <a:r>
              <a:t>xx%</a:t>
            </a:r>
          </a:p>
        </p:txBody>
      </p:sp>
      <p:sp>
        <p:nvSpPr>
          <p:cNvPr id="85" name="Google Shape;85;p8"/>
          <p:cNvSpPr txBox="1"/>
          <p:nvPr>
            <p:ph idx="1" type="subTitle"/>
          </p:nvPr>
        </p:nvSpPr>
        <p:spPr>
          <a:xfrm>
            <a:off x="2895188" y="3034744"/>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Font typeface="Roboto"/>
              <a:buNone/>
              <a:defRPr sz="1200">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86" name="Google Shape;86;p8"/>
          <p:cNvSpPr/>
          <p:nvPr/>
        </p:nvSpPr>
        <p:spPr>
          <a:xfrm flipH="1" rot="10800000">
            <a:off x="5059867" y="0"/>
            <a:ext cx="4037101" cy="1751811"/>
          </a:xfrm>
          <a:custGeom>
            <a:rect b="b" l="l" r="r" t="t"/>
            <a:pathLst>
              <a:path extrusionOk="0" h="7152" w="16482">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rot="10800000">
            <a:off x="6" y="3324574"/>
            <a:ext cx="4319762" cy="1818924"/>
          </a:xfrm>
          <a:custGeom>
            <a:rect b="b" l="l" r="r" t="t"/>
            <a:pathLst>
              <a:path extrusionOk="0" h="7426" w="17636">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6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rot="10800000">
            <a:off x="7359611" y="0"/>
            <a:ext cx="1784388" cy="1829457"/>
          </a:xfrm>
          <a:custGeom>
            <a:rect b="b" l="l" r="r" t="t"/>
            <a:pathLst>
              <a:path extrusionOk="0" h="7469" w="7285">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flipH="1" rot="10800000">
            <a:off x="-132275" y="1"/>
            <a:ext cx="2896416" cy="2836160"/>
          </a:xfrm>
          <a:custGeom>
            <a:rect b="b" l="l" r="r" t="t"/>
            <a:pathLst>
              <a:path extrusionOk="0" h="11579" w="11825">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flipH="1" rot="10800000">
            <a:off x="-3926" y="3937414"/>
            <a:ext cx="6252828" cy="1206085"/>
          </a:xfrm>
          <a:custGeom>
            <a:rect b="b" l="l" r="r" t="t"/>
            <a:pathLst>
              <a:path extrusionOk="0" h="4924" w="25528">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6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SUBTITLES">
  <p:cSld name="1_Título y objetos_1">
    <p:bg>
      <p:bgPr>
        <a:gradFill>
          <a:gsLst>
            <a:gs pos="0">
              <a:schemeClr val="accent1"/>
            </a:gs>
            <a:gs pos="100000">
              <a:schemeClr val="accent2"/>
            </a:gs>
          </a:gsLst>
          <a:path path="circle">
            <a:fillToRect b="50%" l="50%" r="50%" t="50%"/>
          </a:path>
          <a:tileRect/>
        </a:gradFill>
      </p:bgPr>
    </p:bg>
    <p:spTree>
      <p:nvGrpSpPr>
        <p:cNvPr id="91" name="Shape 91"/>
        <p:cNvGrpSpPr/>
        <p:nvPr/>
      </p:nvGrpSpPr>
      <p:grpSpPr>
        <a:xfrm>
          <a:off x="0" y="0"/>
          <a:ext cx="0" cy="0"/>
          <a:chOff x="0" y="0"/>
          <a:chExt cx="0" cy="0"/>
        </a:xfrm>
      </p:grpSpPr>
      <p:sp>
        <p:nvSpPr>
          <p:cNvPr id="92" name="Google Shape;92;p9"/>
          <p:cNvSpPr/>
          <p:nvPr/>
        </p:nvSpPr>
        <p:spPr>
          <a:xfrm flipH="1">
            <a:off x="2266913" y="-50625"/>
            <a:ext cx="4606800" cy="4344000"/>
          </a:xfrm>
          <a:prstGeom prst="rect">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FFFFFF"/>
              </a:solidFill>
            </a:endParaRPr>
          </a:p>
        </p:txBody>
      </p:sp>
      <p:sp>
        <p:nvSpPr>
          <p:cNvPr id="93" name="Google Shape;93;p9"/>
          <p:cNvSpPr txBox="1"/>
          <p:nvPr>
            <p:ph hasCustomPrompt="1" type="title"/>
          </p:nvPr>
        </p:nvSpPr>
        <p:spPr>
          <a:xfrm>
            <a:off x="1376775" y="1093017"/>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94" name="Google Shape;94;p9"/>
          <p:cNvSpPr txBox="1"/>
          <p:nvPr>
            <p:ph hasCustomPrompt="1" idx="2" type="title"/>
          </p:nvPr>
        </p:nvSpPr>
        <p:spPr>
          <a:xfrm>
            <a:off x="1376775" y="1953679"/>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95" name="Google Shape;95;p9"/>
          <p:cNvSpPr txBox="1"/>
          <p:nvPr>
            <p:ph hasCustomPrompt="1" idx="3" type="title"/>
          </p:nvPr>
        </p:nvSpPr>
        <p:spPr>
          <a:xfrm>
            <a:off x="1376775" y="2842917"/>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96" name="Google Shape;96;p9"/>
          <p:cNvSpPr txBox="1"/>
          <p:nvPr>
            <p:ph idx="1" type="subTitle"/>
          </p:nvPr>
        </p:nvSpPr>
        <p:spPr>
          <a:xfrm>
            <a:off x="2895188" y="1662988"/>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97" name="Google Shape;97;p9"/>
          <p:cNvSpPr txBox="1"/>
          <p:nvPr>
            <p:ph idx="4" type="subTitle"/>
          </p:nvPr>
        </p:nvSpPr>
        <p:spPr>
          <a:xfrm>
            <a:off x="2895188" y="2543319"/>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98" name="Google Shape;98;p9"/>
          <p:cNvSpPr txBox="1"/>
          <p:nvPr>
            <p:ph idx="5" type="subTitle"/>
          </p:nvPr>
        </p:nvSpPr>
        <p:spPr>
          <a:xfrm>
            <a:off x="2895188" y="3423650"/>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99" name="Google Shape;99;p9"/>
          <p:cNvSpPr/>
          <p:nvPr/>
        </p:nvSpPr>
        <p:spPr>
          <a:xfrm>
            <a:off x="5059867" y="3391687"/>
            <a:ext cx="4037101" cy="1751811"/>
          </a:xfrm>
          <a:custGeom>
            <a:rect b="b" l="l" r="r" t="t"/>
            <a:pathLst>
              <a:path extrusionOk="0" h="7152" w="16482">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 y="0"/>
            <a:ext cx="4319762" cy="1818924"/>
          </a:xfrm>
          <a:custGeom>
            <a:rect b="b" l="l" r="r" t="t"/>
            <a:pathLst>
              <a:path extrusionOk="0" h="7426" w="17636">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7359611" y="3314041"/>
            <a:ext cx="1784388" cy="1829457"/>
          </a:xfrm>
          <a:custGeom>
            <a:rect b="b" l="l" r="r" t="t"/>
            <a:pathLst>
              <a:path extrusionOk="0" h="7469" w="7285">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132275" y="2307337"/>
            <a:ext cx="2896416" cy="2836160"/>
          </a:xfrm>
          <a:custGeom>
            <a:rect b="b" l="l" r="r" t="t"/>
            <a:pathLst>
              <a:path extrusionOk="0" h="11579" w="11825">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3926" y="0"/>
            <a:ext cx="6252828" cy="1206085"/>
          </a:xfrm>
          <a:custGeom>
            <a:rect b="b" l="l" r="r" t="t"/>
            <a:pathLst>
              <a:path extrusionOk="0" h="4924" w="25528">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chemeClr val="accent1"/>
              </a:gs>
              <a:gs pos="100000">
                <a:schemeClr val="accent2"/>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2_Título y objetos">
    <p:bg>
      <p:bgPr>
        <a:gradFill>
          <a:gsLst>
            <a:gs pos="0">
              <a:schemeClr val="accent1"/>
            </a:gs>
            <a:gs pos="100000">
              <a:schemeClr val="accent2"/>
            </a:gs>
          </a:gsLst>
          <a:path path="circle">
            <a:fillToRect b="50%" l="50%" r="50%" t="50%"/>
          </a:path>
          <a:tileRect/>
        </a:gradFill>
      </p:bgPr>
    </p:bg>
    <p:spTree>
      <p:nvGrpSpPr>
        <p:cNvPr id="104"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txBox="1"/>
          <p:nvPr>
            <p:ph type="ctrTitle"/>
          </p:nvPr>
        </p:nvSpPr>
        <p:spPr>
          <a:xfrm>
            <a:off x="19" y="2446475"/>
            <a:ext cx="91440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07" name="Google Shape;107;p10"/>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2800"/>
              <a:buNone/>
              <a:defRPr sz="2800">
                <a:solidFill>
                  <a:srgbClr val="FFFFFF"/>
                </a:solidFill>
              </a:defRPr>
            </a:lvl2pPr>
            <a:lvl3pPr lvl="2" rtl="0" algn="ctr">
              <a:lnSpc>
                <a:spcPct val="100000"/>
              </a:lnSpc>
              <a:spcBef>
                <a:spcPts val="400"/>
              </a:spcBef>
              <a:spcAft>
                <a:spcPts val="0"/>
              </a:spcAft>
              <a:buClr>
                <a:srgbClr val="FFFFFF"/>
              </a:buClr>
              <a:buSzPts val="2800"/>
              <a:buNone/>
              <a:defRPr sz="2800">
                <a:solidFill>
                  <a:srgbClr val="FFFFFF"/>
                </a:solidFill>
              </a:defRPr>
            </a:lvl3pPr>
            <a:lvl4pPr lvl="3" rtl="0" algn="ctr">
              <a:lnSpc>
                <a:spcPct val="100000"/>
              </a:lnSpc>
              <a:spcBef>
                <a:spcPts val="400"/>
              </a:spcBef>
              <a:spcAft>
                <a:spcPts val="0"/>
              </a:spcAft>
              <a:buClr>
                <a:srgbClr val="FFFFFF"/>
              </a:buClr>
              <a:buSzPts val="2800"/>
              <a:buNone/>
              <a:defRPr sz="2800">
                <a:solidFill>
                  <a:srgbClr val="FFFFFF"/>
                </a:solidFill>
              </a:defRPr>
            </a:lvl4pPr>
            <a:lvl5pPr lvl="4" rtl="0" algn="ctr">
              <a:lnSpc>
                <a:spcPct val="100000"/>
              </a:lnSpc>
              <a:spcBef>
                <a:spcPts val="400"/>
              </a:spcBef>
              <a:spcAft>
                <a:spcPts val="0"/>
              </a:spcAft>
              <a:buClr>
                <a:srgbClr val="FFFFFF"/>
              </a:buClr>
              <a:buSzPts val="2800"/>
              <a:buNone/>
              <a:defRPr sz="2800">
                <a:solidFill>
                  <a:srgbClr val="FFFFFF"/>
                </a:solidFill>
              </a:defRPr>
            </a:lvl5pPr>
            <a:lvl6pPr lvl="5" rtl="0" algn="ctr">
              <a:lnSpc>
                <a:spcPct val="100000"/>
              </a:lnSpc>
              <a:spcBef>
                <a:spcPts val="400"/>
              </a:spcBef>
              <a:spcAft>
                <a:spcPts val="0"/>
              </a:spcAft>
              <a:buClr>
                <a:srgbClr val="FFFFFF"/>
              </a:buClr>
              <a:buSzPts val="2800"/>
              <a:buNone/>
              <a:defRPr sz="2800">
                <a:solidFill>
                  <a:srgbClr val="FFFFFF"/>
                </a:solidFill>
              </a:defRPr>
            </a:lvl6pPr>
            <a:lvl7pPr lvl="6" rtl="0" algn="ctr">
              <a:lnSpc>
                <a:spcPct val="100000"/>
              </a:lnSpc>
              <a:spcBef>
                <a:spcPts val="400"/>
              </a:spcBef>
              <a:spcAft>
                <a:spcPts val="0"/>
              </a:spcAft>
              <a:buClr>
                <a:srgbClr val="FFFFFF"/>
              </a:buClr>
              <a:buSzPts val="2800"/>
              <a:buNone/>
              <a:defRPr sz="2800">
                <a:solidFill>
                  <a:srgbClr val="FFFFFF"/>
                </a:solidFill>
              </a:defRPr>
            </a:lvl7pPr>
            <a:lvl8pPr lvl="7" rtl="0" algn="ctr">
              <a:lnSpc>
                <a:spcPct val="100000"/>
              </a:lnSpc>
              <a:spcBef>
                <a:spcPts val="400"/>
              </a:spcBef>
              <a:spcAft>
                <a:spcPts val="0"/>
              </a:spcAft>
              <a:buClr>
                <a:srgbClr val="FFFFFF"/>
              </a:buClr>
              <a:buSzPts val="2800"/>
              <a:buNone/>
              <a:defRPr sz="2800">
                <a:solidFill>
                  <a:srgbClr val="FFFFFF"/>
                </a:solidFill>
              </a:defRPr>
            </a:lvl8pPr>
            <a:lvl9pPr lvl="8" rtl="0" algn="ctr">
              <a:lnSpc>
                <a:spcPct val="100000"/>
              </a:lnSpc>
              <a:spcBef>
                <a:spcPts val="400"/>
              </a:spcBef>
              <a:spcAft>
                <a:spcPts val="0"/>
              </a:spcAft>
              <a:buClr>
                <a:srgbClr val="FFFFFF"/>
              </a:buClr>
              <a:buSzPts val="2800"/>
              <a:buNone/>
              <a:defRPr sz="2800">
                <a:solidFill>
                  <a:srgbClr val="FFFFFF"/>
                </a:solidFill>
              </a:defRPr>
            </a:lvl9pPr>
          </a:lstStyle>
          <a:p/>
        </p:txBody>
      </p:sp>
      <p:sp>
        <p:nvSpPr>
          <p:cNvPr id="108" name="Google Shape;108;p10"/>
          <p:cNvSpPr txBox="1"/>
          <p:nvPr>
            <p:ph idx="2" type="ctrTitle"/>
          </p:nvPr>
        </p:nvSpPr>
        <p:spPr>
          <a:xfrm>
            <a:off x="1488877" y="1982075"/>
            <a:ext cx="61662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09" name="Google Shape;109;p10"/>
          <p:cNvSpPr/>
          <p:nvPr/>
        </p:nvSpPr>
        <p:spPr>
          <a:xfrm>
            <a:off x="27511"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192200" y="-18932"/>
            <a:ext cx="5244671" cy="5143477"/>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6946144" y="2753776"/>
            <a:ext cx="2197847" cy="2399187"/>
          </a:xfrm>
          <a:custGeom>
            <a:rect b="b" l="l" r="r" t="t"/>
            <a:pathLst>
              <a:path extrusionOk="0" h="9795" w="8973">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6666178" y="0"/>
            <a:ext cx="2477813" cy="2304151"/>
          </a:xfrm>
          <a:custGeom>
            <a:rect b="b" l="l" r="r" t="t"/>
            <a:pathLst>
              <a:path extrusionOk="0" h="9407" w="10116">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11679" y="1723068"/>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2487950" y="1420176"/>
            <a:ext cx="4263000" cy="25170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71B55"/>
              </a:buClr>
              <a:buSzPts val="3300"/>
              <a:buFont typeface="Squada One"/>
              <a:buNone/>
              <a:defRPr b="1" i="0" sz="3300" u="none" cap="none" strike="noStrik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85750" lvl="0" marL="457200" marR="0" rtl="0" algn="l">
              <a:lnSpc>
                <a:spcPct val="90000"/>
              </a:lnSpc>
              <a:spcBef>
                <a:spcPts val="8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1pPr>
            <a:lvl2pPr indent="-285750" lvl="1" marL="9144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2pPr>
            <a:lvl3pPr indent="-285750" lvl="2" marL="13716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3pPr>
            <a:lvl4pPr indent="-285750" lvl="3" marL="18288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4pPr>
            <a:lvl5pPr indent="-285750" lvl="4" marL="22860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5pPr>
            <a:lvl6pPr indent="-285750" lvl="5" marL="27432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6pPr>
            <a:lvl7pPr indent="-285750" lvl="6" marL="32004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7pPr>
            <a:lvl8pPr indent="-285750" lvl="7" marL="36576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8pPr>
            <a:lvl9pPr indent="-285750" lvl="8" marL="4114800" marR="0" rtl="0" algn="l">
              <a:lnSpc>
                <a:spcPct val="90000"/>
              </a:lnSpc>
              <a:spcBef>
                <a:spcPts val="400"/>
              </a:spcBef>
              <a:spcAft>
                <a:spcPts val="0"/>
              </a:spcAft>
              <a:buClr>
                <a:srgbClr val="071B55"/>
              </a:buClr>
              <a:buSzPts val="900"/>
              <a:buFont typeface="Roboto Slab Light"/>
              <a:buChar char="•"/>
              <a:defRPr i="0" sz="900" u="none" cap="none" strike="noStrike">
                <a:solidFill>
                  <a:srgbClr val="071B55"/>
                </a:solidFill>
                <a:latin typeface="Roboto Slab Light"/>
                <a:ea typeface="Roboto Slab Light"/>
                <a:cs typeface="Roboto Slab Light"/>
                <a:sym typeface="Roboto Slab Light"/>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C"/>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C"/>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C"/>
                </a:solidFill>
                <a:latin typeface="Calibri"/>
                <a:ea typeface="Calibri"/>
                <a:cs typeface="Calibri"/>
                <a:sym typeface="Calibri"/>
              </a:defRPr>
            </a:lvl1pPr>
            <a:lvl2pPr indent="0" lvl="1" marL="0" marR="0" rtl="0" algn="r">
              <a:spcBef>
                <a:spcPts val="0"/>
              </a:spcBef>
              <a:buNone/>
              <a:defRPr b="0" i="0" sz="900" u="none" cap="none" strike="noStrike">
                <a:solidFill>
                  <a:srgbClr val="88888C"/>
                </a:solidFill>
                <a:latin typeface="Calibri"/>
                <a:ea typeface="Calibri"/>
                <a:cs typeface="Calibri"/>
                <a:sym typeface="Calibri"/>
              </a:defRPr>
            </a:lvl2pPr>
            <a:lvl3pPr indent="0" lvl="2" marL="0" marR="0" rtl="0" algn="r">
              <a:spcBef>
                <a:spcPts val="0"/>
              </a:spcBef>
              <a:buNone/>
              <a:defRPr b="0" i="0" sz="900" u="none" cap="none" strike="noStrike">
                <a:solidFill>
                  <a:srgbClr val="88888C"/>
                </a:solidFill>
                <a:latin typeface="Calibri"/>
                <a:ea typeface="Calibri"/>
                <a:cs typeface="Calibri"/>
                <a:sym typeface="Calibri"/>
              </a:defRPr>
            </a:lvl3pPr>
            <a:lvl4pPr indent="0" lvl="3" marL="0" marR="0" rtl="0" algn="r">
              <a:spcBef>
                <a:spcPts val="0"/>
              </a:spcBef>
              <a:buNone/>
              <a:defRPr b="0" i="0" sz="900" u="none" cap="none" strike="noStrike">
                <a:solidFill>
                  <a:srgbClr val="88888C"/>
                </a:solidFill>
                <a:latin typeface="Calibri"/>
                <a:ea typeface="Calibri"/>
                <a:cs typeface="Calibri"/>
                <a:sym typeface="Calibri"/>
              </a:defRPr>
            </a:lvl4pPr>
            <a:lvl5pPr indent="0" lvl="4" marL="0" marR="0" rtl="0" algn="r">
              <a:spcBef>
                <a:spcPts val="0"/>
              </a:spcBef>
              <a:buNone/>
              <a:defRPr b="0" i="0" sz="900" u="none" cap="none" strike="noStrike">
                <a:solidFill>
                  <a:srgbClr val="88888C"/>
                </a:solidFill>
                <a:latin typeface="Calibri"/>
                <a:ea typeface="Calibri"/>
                <a:cs typeface="Calibri"/>
                <a:sym typeface="Calibri"/>
              </a:defRPr>
            </a:lvl5pPr>
            <a:lvl6pPr indent="0" lvl="5" marL="0" marR="0" rtl="0" algn="r">
              <a:spcBef>
                <a:spcPts val="0"/>
              </a:spcBef>
              <a:buNone/>
              <a:defRPr b="0" i="0" sz="900" u="none" cap="none" strike="noStrike">
                <a:solidFill>
                  <a:srgbClr val="88888C"/>
                </a:solidFill>
                <a:latin typeface="Calibri"/>
                <a:ea typeface="Calibri"/>
                <a:cs typeface="Calibri"/>
                <a:sym typeface="Calibri"/>
              </a:defRPr>
            </a:lvl6pPr>
            <a:lvl7pPr indent="0" lvl="6" marL="0" marR="0" rtl="0" algn="r">
              <a:spcBef>
                <a:spcPts val="0"/>
              </a:spcBef>
              <a:buNone/>
              <a:defRPr b="0" i="0" sz="900" u="none" cap="none" strike="noStrike">
                <a:solidFill>
                  <a:srgbClr val="88888C"/>
                </a:solidFill>
                <a:latin typeface="Calibri"/>
                <a:ea typeface="Calibri"/>
                <a:cs typeface="Calibri"/>
                <a:sym typeface="Calibri"/>
              </a:defRPr>
            </a:lvl7pPr>
            <a:lvl8pPr indent="0" lvl="7" marL="0" marR="0" rtl="0" algn="r">
              <a:spcBef>
                <a:spcPts val="0"/>
              </a:spcBef>
              <a:buNone/>
              <a:defRPr b="0" i="0" sz="900" u="none" cap="none" strike="noStrike">
                <a:solidFill>
                  <a:srgbClr val="88888C"/>
                </a:solidFill>
                <a:latin typeface="Calibri"/>
                <a:ea typeface="Calibri"/>
                <a:cs typeface="Calibri"/>
                <a:sym typeface="Calibri"/>
              </a:defRPr>
            </a:lvl8pPr>
            <a:lvl9pPr indent="0" lvl="8" marL="0" marR="0" rtl="0" algn="r">
              <a:spcBef>
                <a:spcPts val="0"/>
              </a:spcBef>
              <a:buNone/>
              <a:defRPr b="0" i="0" sz="900" u="none" cap="none" strike="noStrike">
                <a:solidFill>
                  <a:srgbClr val="88888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getbootstrap.com/" TargetMode="External"/><Relationship Id="rId4" Type="http://schemas.openxmlformats.org/officeDocument/2006/relationships/hyperlink" Target="https://github.com/dmcneill0711/Mass-Shootings-and-Children/blob/main/Mass%20Shootings%20Project.ipynb" TargetMode="External"/><Relationship Id="rId5" Type="http://schemas.openxmlformats.org/officeDocument/2006/relationships/hyperlink" Target="https://stackoverflow.com/questions/12906351/importerror-no-module-named-psycopg2" TargetMode="External"/><Relationship Id="rId6" Type="http://schemas.openxmlformats.org/officeDocument/2006/relationships/hyperlink" Target="https://stackoverflow.com/questions/61018823/programmingerror-psycopg2-errors-undefinedcolumn-while-working-with-sqlalch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type="ctrTitle"/>
          </p:nvPr>
        </p:nvSpPr>
        <p:spPr>
          <a:xfrm>
            <a:off x="1476475" y="1497775"/>
            <a:ext cx="6390900" cy="1775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lang="es-ES" sz="6400"/>
              <a:t>Gun Violence in Minnesota</a:t>
            </a:r>
            <a:endParaRPr b="0" sz="6400"/>
          </a:p>
        </p:txBody>
      </p:sp>
      <p:sp>
        <p:nvSpPr>
          <p:cNvPr id="319" name="Google Shape;319;p29"/>
          <p:cNvSpPr txBox="1"/>
          <p:nvPr>
            <p:ph idx="1" type="subTitle"/>
          </p:nvPr>
        </p:nvSpPr>
        <p:spPr>
          <a:xfrm>
            <a:off x="2064125" y="3297650"/>
            <a:ext cx="5683800" cy="4725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s-ES">
                <a:solidFill>
                  <a:srgbClr val="FFFFFF"/>
                </a:solidFill>
                <a:latin typeface="Lato"/>
                <a:ea typeface="Lato"/>
                <a:cs typeface="Lato"/>
                <a:sym typeface="Lato"/>
              </a:rPr>
              <a:t>University of Minnesota Data Analytics and Visualization </a:t>
            </a:r>
            <a:endParaRPr>
              <a:solidFill>
                <a:srgbClr val="FFFFFF"/>
              </a:solidFill>
              <a:latin typeface="Lato"/>
              <a:ea typeface="Lato"/>
              <a:cs typeface="Lato"/>
              <a:sym typeface="Lato"/>
            </a:endParaRPr>
          </a:p>
          <a:p>
            <a:pPr indent="0" lvl="0" marL="0" rtl="0" algn="l">
              <a:lnSpc>
                <a:spcPct val="100000"/>
              </a:lnSpc>
              <a:spcBef>
                <a:spcPts val="0"/>
              </a:spcBef>
              <a:spcAft>
                <a:spcPts val="0"/>
              </a:spcAft>
              <a:buNone/>
            </a:pPr>
            <a:r>
              <a:rPr lang="es-ES">
                <a:solidFill>
                  <a:srgbClr val="FFFFFF"/>
                </a:solidFill>
                <a:latin typeface="Lato"/>
                <a:ea typeface="Lato"/>
                <a:cs typeface="Lato"/>
                <a:sym typeface="Lato"/>
              </a:rPr>
              <a:t>By: “Alice” Lan Nguyen, Arnold Miranda Reynoso, Jacob Anderson, &amp; MaiDao Lor</a:t>
            </a:r>
            <a:endParaRPr sz="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8"/>
          <p:cNvSpPr txBox="1"/>
          <p:nvPr>
            <p:ph type="ctrTitle"/>
          </p:nvPr>
        </p:nvSpPr>
        <p:spPr>
          <a:xfrm flipH="1">
            <a:off x="626650" y="1353025"/>
            <a:ext cx="2333100" cy="6357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s-ES"/>
              <a:t>Gun Violence in the Twin Cities</a:t>
            </a:r>
            <a:endParaRPr/>
          </a:p>
        </p:txBody>
      </p:sp>
      <p:sp>
        <p:nvSpPr>
          <p:cNvPr id="392" name="Google Shape;392;p38"/>
          <p:cNvSpPr txBox="1"/>
          <p:nvPr>
            <p:ph idx="1" type="subTitle"/>
          </p:nvPr>
        </p:nvSpPr>
        <p:spPr>
          <a:xfrm>
            <a:off x="799804" y="3330788"/>
            <a:ext cx="1833000" cy="233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93" name="Google Shape;393;p38"/>
          <p:cNvPicPr preferRelativeResize="0"/>
          <p:nvPr/>
        </p:nvPicPr>
        <p:blipFill>
          <a:blip r:embed="rId3">
            <a:alphaModFix/>
          </a:blip>
          <a:stretch>
            <a:fillRect/>
          </a:stretch>
        </p:blipFill>
        <p:spPr>
          <a:xfrm>
            <a:off x="3198525" y="328300"/>
            <a:ext cx="5611074" cy="4566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9"/>
          <p:cNvSpPr txBox="1"/>
          <p:nvPr/>
        </p:nvSpPr>
        <p:spPr>
          <a:xfrm>
            <a:off x="1098775" y="419175"/>
            <a:ext cx="6840000" cy="1618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500"/>
              </a:spcBef>
              <a:spcAft>
                <a:spcPts val="0"/>
              </a:spcAft>
              <a:buNone/>
            </a:pPr>
            <a:r>
              <a:t/>
            </a:r>
            <a:endParaRPr sz="1000">
              <a:solidFill>
                <a:srgbClr val="FFFFFF"/>
              </a:solidFill>
              <a:latin typeface="Roboto Slab"/>
              <a:ea typeface="Roboto Slab"/>
              <a:cs typeface="Roboto Slab"/>
              <a:sym typeface="Roboto Slab"/>
            </a:endParaRPr>
          </a:p>
        </p:txBody>
      </p:sp>
      <p:pic>
        <p:nvPicPr>
          <p:cNvPr id="400" name="Google Shape;400;p39"/>
          <p:cNvPicPr preferRelativeResize="0"/>
          <p:nvPr/>
        </p:nvPicPr>
        <p:blipFill>
          <a:blip r:embed="rId3">
            <a:alphaModFix/>
          </a:blip>
          <a:stretch>
            <a:fillRect/>
          </a:stretch>
        </p:blipFill>
        <p:spPr>
          <a:xfrm>
            <a:off x="487802" y="964937"/>
            <a:ext cx="8306652" cy="3213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404" name="Shape 404"/>
        <p:cNvGrpSpPr/>
        <p:nvPr/>
      </p:nvGrpSpPr>
      <p:grpSpPr>
        <a:xfrm>
          <a:off x="0" y="0"/>
          <a:ext cx="0" cy="0"/>
          <a:chOff x="0" y="0"/>
          <a:chExt cx="0" cy="0"/>
        </a:xfrm>
      </p:grpSpPr>
      <p:sp>
        <p:nvSpPr>
          <p:cNvPr id="405" name="Google Shape;405;p40"/>
          <p:cNvSpPr txBox="1"/>
          <p:nvPr>
            <p:ph idx="1" type="subTitle"/>
          </p:nvPr>
        </p:nvSpPr>
        <p:spPr>
          <a:xfrm flipH="1">
            <a:off x="2143950" y="2211375"/>
            <a:ext cx="2897400" cy="1397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Yearly Trends</a:t>
            </a:r>
            <a:endParaRPr/>
          </a:p>
        </p:txBody>
      </p:sp>
      <p:sp>
        <p:nvSpPr>
          <p:cNvPr id="406" name="Google Shape;406;p40"/>
          <p:cNvSpPr txBox="1"/>
          <p:nvPr>
            <p:ph type="title"/>
          </p:nvPr>
        </p:nvSpPr>
        <p:spPr>
          <a:xfrm>
            <a:off x="2143975" y="1562675"/>
            <a:ext cx="1529700" cy="72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s-ES"/>
              <a:t>02</a:t>
            </a:r>
            <a:endParaRPr/>
          </a:p>
        </p:txBody>
      </p:sp>
      <p:sp>
        <p:nvSpPr>
          <p:cNvPr id="407" name="Google Shape;407;p40"/>
          <p:cNvSpPr txBox="1"/>
          <p:nvPr>
            <p:ph idx="2" type="subTitle"/>
          </p:nvPr>
        </p:nvSpPr>
        <p:spPr>
          <a:xfrm flipH="1">
            <a:off x="5434825" y="2646968"/>
            <a:ext cx="2383500" cy="7638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lang="es-ES"/>
              <a:t>Does Gun Violence Increase During the School Year?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ctrTitle"/>
          </p:nvPr>
        </p:nvSpPr>
        <p:spPr>
          <a:xfrm flipH="1">
            <a:off x="6679748" y="829800"/>
            <a:ext cx="19017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rgbClr val="000000"/>
              </a:buClr>
              <a:buSzPts val="1100"/>
              <a:buFont typeface="Arial"/>
              <a:buNone/>
            </a:pPr>
            <a:r>
              <a:rPr lang="es-ES" sz="1400">
                <a:latin typeface="Roboto Slab"/>
                <a:ea typeface="Roboto Slab"/>
                <a:cs typeface="Roboto Slab"/>
                <a:sym typeface="Roboto Slab"/>
              </a:rPr>
              <a:t>There doesn’t appear to be any </a:t>
            </a:r>
            <a:r>
              <a:rPr lang="es-ES" sz="1400">
                <a:latin typeface="Roboto Slab"/>
                <a:ea typeface="Roboto Slab"/>
                <a:cs typeface="Roboto Slab"/>
                <a:sym typeface="Roboto Slab"/>
              </a:rPr>
              <a:t>noticeable</a:t>
            </a:r>
            <a:r>
              <a:rPr lang="es-ES" sz="1400">
                <a:latin typeface="Roboto Slab"/>
                <a:ea typeface="Roboto Slab"/>
                <a:cs typeface="Roboto Slab"/>
                <a:sym typeface="Roboto Slab"/>
              </a:rPr>
              <a:t> trends in this graph </a:t>
            </a:r>
            <a:endParaRPr sz="1400">
              <a:latin typeface="Roboto Slab"/>
              <a:ea typeface="Roboto Slab"/>
              <a:cs typeface="Roboto Slab"/>
              <a:sym typeface="Roboto Slab"/>
            </a:endParaRPr>
          </a:p>
        </p:txBody>
      </p:sp>
      <p:pic>
        <p:nvPicPr>
          <p:cNvPr id="413" name="Google Shape;413;p41"/>
          <p:cNvPicPr preferRelativeResize="0"/>
          <p:nvPr/>
        </p:nvPicPr>
        <p:blipFill>
          <a:blip r:embed="rId3">
            <a:alphaModFix/>
          </a:blip>
          <a:stretch>
            <a:fillRect/>
          </a:stretch>
        </p:blipFill>
        <p:spPr>
          <a:xfrm>
            <a:off x="305250" y="1364800"/>
            <a:ext cx="6276126" cy="241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417" name="Shape 417"/>
        <p:cNvGrpSpPr/>
        <p:nvPr/>
      </p:nvGrpSpPr>
      <p:grpSpPr>
        <a:xfrm>
          <a:off x="0" y="0"/>
          <a:ext cx="0" cy="0"/>
          <a:chOff x="0" y="0"/>
          <a:chExt cx="0" cy="0"/>
        </a:xfrm>
      </p:grpSpPr>
      <p:sp>
        <p:nvSpPr>
          <p:cNvPr id="418" name="Google Shape;418;p42"/>
          <p:cNvSpPr txBox="1"/>
          <p:nvPr>
            <p:ph idx="4294967295" type="subTitle"/>
          </p:nvPr>
        </p:nvSpPr>
        <p:spPr>
          <a:xfrm flipH="1">
            <a:off x="4645631" y="2534077"/>
            <a:ext cx="2383500" cy="38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03</a:t>
            </a:r>
            <a:endParaRPr/>
          </a:p>
        </p:txBody>
      </p:sp>
      <p:sp>
        <p:nvSpPr>
          <p:cNvPr id="419" name="Google Shape;419;p42"/>
          <p:cNvSpPr txBox="1"/>
          <p:nvPr>
            <p:ph type="ctrTitle"/>
          </p:nvPr>
        </p:nvSpPr>
        <p:spPr>
          <a:xfrm>
            <a:off x="0" y="2450075"/>
            <a:ext cx="91440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ES"/>
              <a:t>THE BIG PICTURE</a:t>
            </a:r>
            <a:endParaRPr b="0"/>
          </a:p>
        </p:txBody>
      </p:sp>
      <p:sp>
        <p:nvSpPr>
          <p:cNvPr id="420" name="Google Shape;420;p42"/>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Are There any Trends Over Multiple Years?</a:t>
            </a:r>
            <a:endParaRPr/>
          </a:p>
        </p:txBody>
      </p:sp>
      <p:sp>
        <p:nvSpPr>
          <p:cNvPr id="421" name="Google Shape;421;p42"/>
          <p:cNvSpPr txBox="1"/>
          <p:nvPr>
            <p:ph idx="2" type="ctrTitle"/>
          </p:nvPr>
        </p:nvSpPr>
        <p:spPr>
          <a:xfrm>
            <a:off x="2393097" y="1850875"/>
            <a:ext cx="43578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0" lang="es-ES"/>
              <a:t>03</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3"/>
          <p:cNvPicPr preferRelativeResize="0"/>
          <p:nvPr/>
        </p:nvPicPr>
        <p:blipFill rotWithShape="1">
          <a:blip r:embed="rId3">
            <a:alphaModFix/>
          </a:blip>
          <a:srcRect b="21746" l="0" r="0" t="0"/>
          <a:stretch/>
        </p:blipFill>
        <p:spPr>
          <a:xfrm>
            <a:off x="974200" y="2254175"/>
            <a:ext cx="7104110" cy="2194500"/>
          </a:xfrm>
          <a:prstGeom prst="rect">
            <a:avLst/>
          </a:prstGeom>
          <a:noFill/>
          <a:ln>
            <a:noFill/>
          </a:ln>
        </p:spPr>
      </p:pic>
      <p:sp>
        <p:nvSpPr>
          <p:cNvPr id="428" name="Google Shape;428;p43"/>
          <p:cNvSpPr txBox="1"/>
          <p:nvPr/>
        </p:nvSpPr>
        <p:spPr>
          <a:xfrm>
            <a:off x="1220475" y="425450"/>
            <a:ext cx="5301300" cy="2194500"/>
          </a:xfrm>
          <a:prstGeom prst="rect">
            <a:avLst/>
          </a:prstGeom>
          <a:noFill/>
          <a:ln>
            <a:noFill/>
          </a:ln>
        </p:spPr>
        <p:txBody>
          <a:bodyPr anchorCtr="0" anchor="ctr" bIns="0" lIns="0" spcFirstLastPara="1" rIns="0" wrap="square" tIns="0">
            <a:noAutofit/>
          </a:bodyPr>
          <a:lstStyle/>
          <a:p>
            <a:pPr indent="-241300" lvl="0" marL="342900" rtl="0" algn="l">
              <a:lnSpc>
                <a:spcPct val="200000"/>
              </a:lnSpc>
              <a:spcBef>
                <a:spcPts val="500"/>
              </a:spcBef>
              <a:spcAft>
                <a:spcPts val="0"/>
              </a:spcAft>
              <a:buClr>
                <a:srgbClr val="FFFFFF"/>
              </a:buClr>
              <a:buSzPts val="1200"/>
              <a:buFont typeface="Roboto Slab Light"/>
              <a:buChar char="◂"/>
            </a:pPr>
            <a:r>
              <a:rPr lang="es-ES" sz="1200">
                <a:solidFill>
                  <a:srgbClr val="FFFFFF"/>
                </a:solidFill>
                <a:latin typeface="Roboto Slab Light"/>
                <a:ea typeface="Roboto Slab Light"/>
                <a:cs typeface="Roboto Slab Light"/>
                <a:sym typeface="Roboto Slab Light"/>
              </a:rPr>
              <a:t>You can see a sizable increase in injuries</a:t>
            </a:r>
            <a:endParaRPr sz="1200">
              <a:solidFill>
                <a:srgbClr val="FFFFFF"/>
              </a:solidFill>
              <a:latin typeface="Roboto Slab Light"/>
              <a:ea typeface="Roboto Slab Light"/>
              <a:cs typeface="Roboto Slab Light"/>
              <a:sym typeface="Roboto Slab Light"/>
            </a:endParaRPr>
          </a:p>
          <a:p>
            <a:pPr indent="-241300" lvl="0" marL="342900" rtl="0" algn="l">
              <a:lnSpc>
                <a:spcPct val="200000"/>
              </a:lnSpc>
              <a:spcBef>
                <a:spcPts val="0"/>
              </a:spcBef>
              <a:spcAft>
                <a:spcPts val="0"/>
              </a:spcAft>
              <a:buClr>
                <a:srgbClr val="FFFFFF"/>
              </a:buClr>
              <a:buSzPts val="1200"/>
              <a:buFont typeface="Roboto Slab Light"/>
              <a:buChar char="◂"/>
            </a:pPr>
            <a:r>
              <a:rPr lang="es-ES" sz="1200">
                <a:solidFill>
                  <a:srgbClr val="FFFFFF"/>
                </a:solidFill>
                <a:latin typeface="Roboto Slab Light"/>
                <a:ea typeface="Roboto Slab Light"/>
                <a:cs typeface="Roboto Slab Light"/>
                <a:sym typeface="Roboto Slab Light"/>
              </a:rPr>
              <a:t>There is a steady growth in deaths as well</a:t>
            </a:r>
            <a:endParaRPr sz="1200">
              <a:solidFill>
                <a:srgbClr val="FFFFFF"/>
              </a:solidFill>
              <a:latin typeface="Roboto Slab Light"/>
              <a:ea typeface="Roboto Slab Light"/>
              <a:cs typeface="Roboto Slab Light"/>
              <a:sym typeface="Roboto Slab Light"/>
            </a:endParaRPr>
          </a:p>
          <a:p>
            <a:pPr indent="-241300" lvl="0" marL="342900" rtl="0" algn="l">
              <a:lnSpc>
                <a:spcPct val="200000"/>
              </a:lnSpc>
              <a:spcBef>
                <a:spcPts val="0"/>
              </a:spcBef>
              <a:spcAft>
                <a:spcPts val="0"/>
              </a:spcAft>
              <a:buClr>
                <a:srgbClr val="FFFFFF"/>
              </a:buClr>
              <a:buSzPts val="1200"/>
              <a:buFont typeface="Roboto Slab Light"/>
              <a:buChar char="◂"/>
            </a:pPr>
            <a:r>
              <a:rPr lang="es-ES" sz="1200">
                <a:solidFill>
                  <a:schemeClr val="lt1"/>
                </a:solidFill>
                <a:latin typeface="Roboto Slab Light"/>
                <a:ea typeface="Roboto Slab Light"/>
                <a:cs typeface="Roboto Slab Light"/>
                <a:sym typeface="Roboto Slab Light"/>
              </a:rPr>
              <a:t>2015 is a bit of an outlier for both </a:t>
            </a:r>
            <a:endParaRPr sz="1200">
              <a:solidFill>
                <a:srgbClr val="FFFFFF"/>
              </a:solidFill>
              <a:latin typeface="Roboto Slab Light"/>
              <a:ea typeface="Roboto Slab Light"/>
              <a:cs typeface="Roboto Slab Light"/>
              <a:sym typeface="Roboto Slab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type="ctrTitle"/>
          </p:nvPr>
        </p:nvSpPr>
        <p:spPr>
          <a:xfrm flipH="1">
            <a:off x="834248" y="827965"/>
            <a:ext cx="2308500" cy="3483900"/>
          </a:xfrm>
          <a:prstGeom prst="rect">
            <a:avLst/>
          </a:prstGeom>
        </p:spPr>
        <p:txBody>
          <a:bodyPr anchorCtr="0" anchor="ctr" bIns="34275" lIns="68575" spcFirstLastPara="1" rIns="68575" wrap="square" tIns="34275">
            <a:noAutofit/>
          </a:bodyPr>
          <a:lstStyle/>
          <a:p>
            <a:pPr indent="0" lvl="0" marL="0" rtl="0" algn="ctr">
              <a:lnSpc>
                <a:spcPct val="100000"/>
              </a:lnSpc>
              <a:spcBef>
                <a:spcPts val="800"/>
              </a:spcBef>
              <a:spcAft>
                <a:spcPts val="0"/>
              </a:spcAft>
              <a:buNone/>
            </a:pPr>
            <a:r>
              <a:rPr lang="es-ES" sz="1400">
                <a:solidFill>
                  <a:schemeClr val="lt1"/>
                </a:solidFill>
              </a:rPr>
              <a:t>POPULATION</a:t>
            </a:r>
            <a:endParaRPr sz="1400">
              <a:solidFill>
                <a:schemeClr val="lt1"/>
              </a:solidFill>
            </a:endParaRPr>
          </a:p>
          <a:p>
            <a:pPr indent="0" lvl="0" marL="0" rtl="0" algn="ctr">
              <a:spcBef>
                <a:spcPts val="0"/>
              </a:spcBef>
              <a:spcAft>
                <a:spcPts val="0"/>
              </a:spcAft>
              <a:buNone/>
            </a:pPr>
            <a:r>
              <a:rPr lang="es-ES" sz="1100">
                <a:solidFill>
                  <a:schemeClr val="lt1"/>
                </a:solidFill>
                <a:latin typeface="Roboto Slab Light"/>
                <a:ea typeface="Roboto Slab Light"/>
                <a:cs typeface="Roboto Slab Light"/>
                <a:sym typeface="Roboto Slab Light"/>
              </a:rPr>
              <a:t>The more populous states clearly have a significantly higher number of incidents</a:t>
            </a:r>
            <a:endParaRPr sz="1100">
              <a:solidFill>
                <a:schemeClr val="lt1"/>
              </a:solidFill>
              <a:latin typeface="Roboto Slab Light"/>
              <a:ea typeface="Roboto Slab Light"/>
              <a:cs typeface="Roboto Slab Light"/>
              <a:sym typeface="Roboto Slab Light"/>
            </a:endParaRPr>
          </a:p>
          <a:p>
            <a:pPr indent="0" lvl="0" marL="0" rtl="0" algn="ctr">
              <a:spcBef>
                <a:spcPts val="0"/>
              </a:spcBef>
              <a:spcAft>
                <a:spcPts val="0"/>
              </a:spcAft>
              <a:buNone/>
            </a:pPr>
            <a:r>
              <a:t/>
            </a:r>
            <a:endParaRPr sz="1100">
              <a:solidFill>
                <a:schemeClr val="lt1"/>
              </a:solidFill>
              <a:latin typeface="Roboto Slab Light"/>
              <a:ea typeface="Roboto Slab Light"/>
              <a:cs typeface="Roboto Slab Light"/>
              <a:sym typeface="Roboto Slab Light"/>
            </a:endParaRPr>
          </a:p>
          <a:p>
            <a:pPr indent="0" lvl="0" marL="0" rtl="0" algn="ctr">
              <a:lnSpc>
                <a:spcPct val="100000"/>
              </a:lnSpc>
              <a:spcBef>
                <a:spcPts val="800"/>
              </a:spcBef>
              <a:spcAft>
                <a:spcPts val="0"/>
              </a:spcAft>
              <a:buNone/>
            </a:pPr>
            <a:r>
              <a:rPr lang="es-ES" sz="1400">
                <a:solidFill>
                  <a:schemeClr val="lt1"/>
                </a:solidFill>
              </a:rPr>
              <a:t>ANOVA TEST</a:t>
            </a:r>
            <a:endParaRPr sz="1400">
              <a:solidFill>
                <a:schemeClr val="lt1"/>
              </a:solidFill>
            </a:endParaRPr>
          </a:p>
          <a:p>
            <a:pPr indent="0" lvl="0" marL="0" rtl="0" algn="ctr">
              <a:spcBef>
                <a:spcPts val="0"/>
              </a:spcBef>
              <a:spcAft>
                <a:spcPts val="0"/>
              </a:spcAft>
              <a:buNone/>
            </a:pPr>
            <a:r>
              <a:rPr lang="es-ES" sz="1100">
                <a:solidFill>
                  <a:schemeClr val="lt1"/>
                </a:solidFill>
                <a:latin typeface="Roboto Slab Light"/>
                <a:ea typeface="Roboto Slab Light"/>
                <a:cs typeface="Roboto Slab Light"/>
                <a:sym typeface="Roboto Slab Light"/>
              </a:rPr>
              <a:t>Our ANOVA Test had a P Value of 2.22e^-11</a:t>
            </a:r>
            <a:endParaRPr sz="1400">
              <a:solidFill>
                <a:schemeClr val="lt1"/>
              </a:solidFill>
            </a:endParaRPr>
          </a:p>
        </p:txBody>
      </p:sp>
      <p:pic>
        <p:nvPicPr>
          <p:cNvPr id="435" name="Google Shape;435;p44"/>
          <p:cNvPicPr preferRelativeResize="0"/>
          <p:nvPr/>
        </p:nvPicPr>
        <p:blipFill>
          <a:blip r:embed="rId3">
            <a:alphaModFix/>
          </a:blip>
          <a:stretch>
            <a:fillRect/>
          </a:stretch>
        </p:blipFill>
        <p:spPr>
          <a:xfrm>
            <a:off x="4076975" y="1080275"/>
            <a:ext cx="4192000" cy="314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ctrTitle"/>
          </p:nvPr>
        </p:nvSpPr>
        <p:spPr>
          <a:xfrm>
            <a:off x="887800" y="1646625"/>
            <a:ext cx="7150800" cy="1241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ES" sz="6000"/>
              <a:t>PER 100,000 COMPARISON</a:t>
            </a:r>
            <a:endParaRPr sz="6000"/>
          </a:p>
        </p:txBody>
      </p:sp>
      <p:sp>
        <p:nvSpPr>
          <p:cNvPr id="442" name="Google Shape;442;p45"/>
          <p:cNvSpPr txBox="1"/>
          <p:nvPr>
            <p:ph idx="1" type="subTitle"/>
          </p:nvPr>
        </p:nvSpPr>
        <p:spPr>
          <a:xfrm>
            <a:off x="3084811" y="2812511"/>
            <a:ext cx="2930400" cy="380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Ignoring Big Populations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ctrTitle"/>
          </p:nvPr>
        </p:nvSpPr>
        <p:spPr>
          <a:xfrm flipH="1">
            <a:off x="6053138" y="827965"/>
            <a:ext cx="23085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STATE POPULATION</a:t>
            </a:r>
            <a:endParaRPr/>
          </a:p>
          <a:p>
            <a:pPr indent="0" lvl="0" marL="0" rtl="0" algn="r">
              <a:lnSpc>
                <a:spcPct val="90000"/>
              </a:lnSpc>
              <a:spcBef>
                <a:spcPts val="0"/>
              </a:spcBef>
              <a:spcAft>
                <a:spcPts val="0"/>
              </a:spcAft>
              <a:buClr>
                <a:schemeClr val="dk1"/>
              </a:buClr>
              <a:buSzPts val="1800"/>
              <a:buFont typeface="Nunito Sans Black"/>
              <a:buNone/>
            </a:pPr>
            <a:r>
              <a:t/>
            </a:r>
            <a:endParaRPr/>
          </a:p>
          <a:p>
            <a:pPr indent="0" lvl="0" marL="0" rtl="0" algn="r">
              <a:lnSpc>
                <a:spcPct val="90000"/>
              </a:lnSpc>
              <a:spcBef>
                <a:spcPts val="0"/>
              </a:spcBef>
              <a:spcAft>
                <a:spcPts val="0"/>
              </a:spcAft>
              <a:buClr>
                <a:schemeClr val="dk1"/>
              </a:buClr>
              <a:buSzPts val="1800"/>
              <a:buFont typeface="Nunito Sans Black"/>
              <a:buNone/>
            </a:pPr>
            <a:r>
              <a:rPr lang="es-ES"/>
              <a:t>Maine: 1.3 Million</a:t>
            </a:r>
            <a:endParaRPr/>
          </a:p>
          <a:p>
            <a:pPr indent="0" lvl="0" marL="0" rtl="0" algn="r">
              <a:lnSpc>
                <a:spcPct val="90000"/>
              </a:lnSpc>
              <a:spcBef>
                <a:spcPts val="0"/>
              </a:spcBef>
              <a:spcAft>
                <a:spcPts val="0"/>
              </a:spcAft>
              <a:buClr>
                <a:schemeClr val="dk1"/>
              </a:buClr>
              <a:buSzPts val="1800"/>
              <a:buFont typeface="Nunito Sans Black"/>
              <a:buNone/>
            </a:pPr>
            <a:r>
              <a:rPr lang="es-ES"/>
              <a:t>Oregon: 4.1 Million</a:t>
            </a:r>
            <a:endParaRPr/>
          </a:p>
          <a:p>
            <a:pPr indent="0" lvl="0" marL="0" rtl="0" algn="r">
              <a:lnSpc>
                <a:spcPct val="90000"/>
              </a:lnSpc>
              <a:spcBef>
                <a:spcPts val="0"/>
              </a:spcBef>
              <a:spcAft>
                <a:spcPts val="0"/>
              </a:spcAft>
              <a:buClr>
                <a:schemeClr val="dk1"/>
              </a:buClr>
              <a:buSzPts val="1800"/>
              <a:buFont typeface="Nunito Sans Black"/>
              <a:buNone/>
            </a:pPr>
            <a:r>
              <a:rPr lang="es-ES"/>
              <a:t>Alabama: 4.8 Million</a:t>
            </a:r>
            <a:endParaRPr/>
          </a:p>
          <a:p>
            <a:pPr indent="0" lvl="0" marL="0" rtl="0" algn="r">
              <a:lnSpc>
                <a:spcPct val="90000"/>
              </a:lnSpc>
              <a:spcBef>
                <a:spcPts val="0"/>
              </a:spcBef>
              <a:spcAft>
                <a:spcPts val="0"/>
              </a:spcAft>
              <a:buClr>
                <a:schemeClr val="dk1"/>
              </a:buClr>
              <a:buSzPts val="1800"/>
              <a:buFont typeface="Nunito Sans Black"/>
              <a:buNone/>
            </a:pPr>
            <a:r>
              <a:rPr lang="es-ES"/>
              <a:t>Minnesota: 5.5 Million</a:t>
            </a:r>
            <a:endParaRPr/>
          </a:p>
          <a:p>
            <a:pPr indent="0" lvl="0" marL="0" rtl="0" algn="r">
              <a:lnSpc>
                <a:spcPct val="90000"/>
              </a:lnSpc>
              <a:spcBef>
                <a:spcPts val="0"/>
              </a:spcBef>
              <a:spcAft>
                <a:spcPts val="0"/>
              </a:spcAft>
              <a:buClr>
                <a:schemeClr val="dk1"/>
              </a:buClr>
              <a:buSzPts val="1800"/>
              <a:buFont typeface="Nunito Sans Black"/>
              <a:buNone/>
            </a:pPr>
            <a:r>
              <a:rPr lang="es-ES"/>
              <a:t>Illinois: 12.8 Million</a:t>
            </a:r>
            <a:endParaRPr/>
          </a:p>
          <a:p>
            <a:pPr indent="0" lvl="0" marL="0" rtl="0" algn="r">
              <a:lnSpc>
                <a:spcPct val="90000"/>
              </a:lnSpc>
              <a:spcBef>
                <a:spcPts val="0"/>
              </a:spcBef>
              <a:spcAft>
                <a:spcPts val="0"/>
              </a:spcAft>
              <a:buClr>
                <a:schemeClr val="dk1"/>
              </a:buClr>
              <a:buSzPts val="1800"/>
              <a:buFont typeface="Nunito Sans Black"/>
              <a:buNone/>
            </a:pPr>
            <a:r>
              <a:rPr lang="es-ES"/>
              <a:t>New York: 19.6 Million</a:t>
            </a:r>
            <a:endParaRPr/>
          </a:p>
          <a:p>
            <a:pPr indent="0" lvl="0" marL="0" rtl="0" algn="r">
              <a:lnSpc>
                <a:spcPct val="90000"/>
              </a:lnSpc>
              <a:spcBef>
                <a:spcPts val="0"/>
              </a:spcBef>
              <a:spcAft>
                <a:spcPts val="0"/>
              </a:spcAft>
              <a:buClr>
                <a:schemeClr val="dk1"/>
              </a:buClr>
              <a:buSzPts val="1800"/>
              <a:buFont typeface="Nunito Sans Black"/>
              <a:buNone/>
            </a:pPr>
            <a:r>
              <a:rPr lang="es-ES"/>
              <a:t>Florida: 20.5 Million</a:t>
            </a:r>
            <a:endParaRPr/>
          </a:p>
          <a:p>
            <a:pPr indent="0" lvl="0" marL="0" rtl="0" algn="r">
              <a:lnSpc>
                <a:spcPct val="90000"/>
              </a:lnSpc>
              <a:spcBef>
                <a:spcPts val="0"/>
              </a:spcBef>
              <a:spcAft>
                <a:spcPts val="0"/>
              </a:spcAft>
              <a:buClr>
                <a:schemeClr val="dk1"/>
              </a:buClr>
              <a:buSzPts val="1800"/>
              <a:buFont typeface="Nunito Sans Black"/>
              <a:buNone/>
            </a:pPr>
            <a:r>
              <a:rPr lang="es-ES"/>
              <a:t>California: 38.9 Million</a:t>
            </a:r>
            <a:endParaRPr/>
          </a:p>
          <a:p>
            <a:pPr indent="0" lvl="0" marL="0" rtl="0" algn="r">
              <a:lnSpc>
                <a:spcPct val="90000"/>
              </a:lnSpc>
              <a:spcBef>
                <a:spcPts val="0"/>
              </a:spcBef>
              <a:spcAft>
                <a:spcPts val="0"/>
              </a:spcAft>
              <a:buClr>
                <a:schemeClr val="dk1"/>
              </a:buClr>
              <a:buSzPts val="1800"/>
              <a:buFont typeface="Nunito Sans Black"/>
              <a:buNone/>
            </a:pPr>
            <a:r>
              <a:t/>
            </a:r>
            <a:endParaRPr/>
          </a:p>
        </p:txBody>
      </p:sp>
      <p:graphicFrame>
        <p:nvGraphicFramePr>
          <p:cNvPr id="448" name="Google Shape;448;p46"/>
          <p:cNvGraphicFramePr/>
          <p:nvPr/>
        </p:nvGraphicFramePr>
        <p:xfrm>
          <a:off x="716331" y="517104"/>
          <a:ext cx="3000000" cy="3000000"/>
        </p:xfrm>
        <a:graphic>
          <a:graphicData uri="http://schemas.openxmlformats.org/drawingml/2006/table">
            <a:tbl>
              <a:tblPr>
                <a:noFill/>
                <a:tableStyleId>{BBF765E8-318E-42BC-ACEE-7DA958087181}</a:tableStyleId>
              </a:tblPr>
              <a:tblGrid>
                <a:gridCol w="885625"/>
                <a:gridCol w="1339200"/>
                <a:gridCol w="1335025"/>
                <a:gridCol w="1334975"/>
              </a:tblGrid>
              <a:tr h="440825">
                <a:tc>
                  <a:txBody>
                    <a:bodyPr/>
                    <a:lstStyle/>
                    <a:p>
                      <a:pPr indent="0" lvl="0" marL="0" rtl="0" algn="l">
                        <a:spcBef>
                          <a:spcPts val="0"/>
                        </a:spcBef>
                        <a:spcAft>
                          <a:spcPts val="0"/>
                        </a:spcAft>
                        <a:buNone/>
                      </a:pPr>
                      <a:r>
                        <a:t/>
                      </a:r>
                      <a:endParaRPr sz="1400">
                        <a:solidFill>
                          <a:srgbClr val="4E48AB"/>
                        </a:solidFill>
                        <a:latin typeface="Ubuntu Light"/>
                        <a:ea typeface="Ubuntu Light"/>
                        <a:cs typeface="Ubuntu Light"/>
                        <a:sym typeface="Ubuntu Light"/>
                      </a:endParaRPr>
                    </a:p>
                  </a:txBody>
                  <a:tcPr marT="51425" marB="51425" marR="68575" marL="68575" anchor="ctr">
                    <a:lnL cap="flat" cmpd="sng" w="28575">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AVERAGE DEATHS</a:t>
                      </a:r>
                      <a:endParaRPr sz="900">
                        <a:solidFill>
                          <a:srgbClr val="FFFFFF"/>
                        </a:solidFill>
                        <a:latin typeface="Squada One"/>
                        <a:ea typeface="Squada One"/>
                        <a:cs typeface="Squada One"/>
                        <a:sym typeface="Squada One"/>
                      </a:endParaRPr>
                    </a:p>
                    <a:p>
                      <a:pPr indent="0" lvl="0" marL="0" rtl="0" algn="ctr">
                        <a:spcBef>
                          <a:spcPts val="0"/>
                        </a:spcBef>
                        <a:spcAft>
                          <a:spcPts val="0"/>
                        </a:spcAft>
                        <a:buNone/>
                      </a:pPr>
                      <a:r>
                        <a:rPr lang="es-ES" sz="700">
                          <a:solidFill>
                            <a:srgbClr val="FFFFFF"/>
                          </a:solidFill>
                          <a:latin typeface="Squada One"/>
                          <a:ea typeface="Squada One"/>
                          <a:cs typeface="Squada One"/>
                          <a:sym typeface="Squada One"/>
                        </a:rPr>
                        <a:t>(Per 100,000)</a:t>
                      </a:r>
                      <a:endParaRPr sz="7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Clr>
                          <a:srgbClr val="000000"/>
                        </a:buClr>
                        <a:buSzPts val="800"/>
                        <a:buFont typeface="Arial"/>
                        <a:buNone/>
                      </a:pPr>
                      <a:r>
                        <a:rPr lang="es-ES" sz="900">
                          <a:solidFill>
                            <a:srgbClr val="FFFFFF"/>
                          </a:solidFill>
                          <a:latin typeface="Squada One"/>
                          <a:ea typeface="Squada One"/>
                          <a:cs typeface="Squada One"/>
                          <a:sym typeface="Squada One"/>
                        </a:rPr>
                        <a:t>AVERAGE INJURIES</a:t>
                      </a:r>
                      <a:endParaRPr sz="900">
                        <a:solidFill>
                          <a:srgbClr val="FFFFFF"/>
                        </a:solidFill>
                        <a:latin typeface="Squada One"/>
                        <a:ea typeface="Squada One"/>
                        <a:cs typeface="Squada One"/>
                        <a:sym typeface="Squada One"/>
                      </a:endParaRPr>
                    </a:p>
                    <a:p>
                      <a:pPr indent="0" lvl="0" marL="0" rtl="0" algn="ctr">
                        <a:spcBef>
                          <a:spcPts val="0"/>
                        </a:spcBef>
                        <a:spcAft>
                          <a:spcPts val="0"/>
                        </a:spcAft>
                        <a:buNone/>
                      </a:pPr>
                      <a:r>
                        <a:rPr lang="es-ES" sz="700">
                          <a:solidFill>
                            <a:srgbClr val="FFFFFF"/>
                          </a:solidFill>
                          <a:latin typeface="Squada One"/>
                          <a:ea typeface="Squada One"/>
                          <a:cs typeface="Squada One"/>
                          <a:sym typeface="Squada One"/>
                        </a:rPr>
                        <a:t>(Per 100,000)</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Clr>
                          <a:srgbClr val="000000"/>
                        </a:buClr>
                        <a:buSzPts val="800"/>
                        <a:buFont typeface="Arial"/>
                        <a:buNone/>
                      </a:pPr>
                      <a:r>
                        <a:rPr lang="es-ES" sz="900">
                          <a:solidFill>
                            <a:srgbClr val="FFFFFF"/>
                          </a:solidFill>
                          <a:latin typeface="Squada One"/>
                          <a:ea typeface="Squada One"/>
                          <a:cs typeface="Squada One"/>
                          <a:sym typeface="Squada One"/>
                        </a:rPr>
                        <a:t>AVERAGE COMBINED</a:t>
                      </a:r>
                      <a:endParaRPr sz="900">
                        <a:solidFill>
                          <a:srgbClr val="FFFFFF"/>
                        </a:solidFill>
                        <a:latin typeface="Squada One"/>
                        <a:ea typeface="Squada One"/>
                        <a:cs typeface="Squada One"/>
                        <a:sym typeface="Squada One"/>
                      </a:endParaRPr>
                    </a:p>
                    <a:p>
                      <a:pPr indent="0" lvl="0" marL="0" rtl="0" algn="ctr">
                        <a:spcBef>
                          <a:spcPts val="0"/>
                        </a:spcBef>
                        <a:spcAft>
                          <a:spcPts val="0"/>
                        </a:spcAft>
                        <a:buClr>
                          <a:srgbClr val="000000"/>
                        </a:buClr>
                        <a:buSzPts val="800"/>
                        <a:buFont typeface="Arial"/>
                        <a:buNone/>
                      </a:pPr>
                      <a:r>
                        <a:rPr lang="es-ES" sz="700">
                          <a:solidFill>
                            <a:srgbClr val="FFFFFF"/>
                          </a:solidFill>
                          <a:latin typeface="Squada One"/>
                          <a:ea typeface="Squada One"/>
                          <a:cs typeface="Squada One"/>
                          <a:sym typeface="Squada One"/>
                        </a:rPr>
                        <a:t>(Per 100,000)</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MAINE</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2</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2.5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4.5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OREGON</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2.5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4</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6.5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ALABAMA</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9.1</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14.4</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23.5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MINNESOTA</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2</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3.9</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5.8</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ILLINOIS</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6.3</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25.1</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chemeClr val="lt1"/>
                          </a:solidFill>
                          <a:latin typeface="Roboto Slab Light"/>
                          <a:ea typeface="Roboto Slab Light"/>
                          <a:cs typeface="Roboto Slab Light"/>
                          <a:sym typeface="Roboto Slab Light"/>
                        </a:rPr>
                        <a:t>31.4</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NEW YORK</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2.1</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6.2</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8.3</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FLORIDA</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4.4</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8.1</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12.5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8100">
                <a:tc>
                  <a:txBody>
                    <a:bodyPr/>
                    <a:lstStyle/>
                    <a:p>
                      <a:pPr indent="0" lvl="0" marL="0" rtl="0" algn="ctr">
                        <a:spcBef>
                          <a:spcPts val="0"/>
                        </a:spcBef>
                        <a:spcAft>
                          <a:spcPts val="0"/>
                        </a:spcAft>
                        <a:buNone/>
                      </a:pPr>
                      <a:r>
                        <a:rPr lang="es-ES" sz="900">
                          <a:solidFill>
                            <a:srgbClr val="FFFFFF"/>
                          </a:solidFill>
                          <a:latin typeface="Squada One"/>
                          <a:ea typeface="Squada One"/>
                          <a:cs typeface="Squada One"/>
                          <a:sym typeface="Squada One"/>
                        </a:rPr>
                        <a:t>CALIFORNIA</a:t>
                      </a:r>
                      <a:endParaRPr sz="9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3.3</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4.5</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sz="900">
                          <a:solidFill>
                            <a:srgbClr val="FFFFFF"/>
                          </a:solidFill>
                          <a:latin typeface="Roboto Slab Light"/>
                          <a:ea typeface="Roboto Slab Light"/>
                          <a:cs typeface="Roboto Slab Light"/>
                          <a:sym typeface="Roboto Slab Light"/>
                        </a:rPr>
                        <a:t>7.9</a:t>
                      </a:r>
                      <a:endParaRPr sz="900">
                        <a:solidFill>
                          <a:srgbClr val="FFFFFF"/>
                        </a:solidFill>
                        <a:latin typeface="Roboto Slab Light"/>
                        <a:ea typeface="Roboto Slab Light"/>
                        <a:cs typeface="Roboto Slab Light"/>
                        <a:sym typeface="Roboto Slab Light"/>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lang="es-ES"/>
              <a:t>CONCLUSION</a:t>
            </a:r>
            <a:endParaRPr b="0"/>
          </a:p>
        </p:txBody>
      </p:sp>
      <p:sp>
        <p:nvSpPr>
          <p:cNvPr id="454" name="Google Shape;454;p47"/>
          <p:cNvSpPr txBox="1"/>
          <p:nvPr>
            <p:ph idx="1" type="subTitle"/>
          </p:nvPr>
        </p:nvSpPr>
        <p:spPr>
          <a:xfrm>
            <a:off x="3084811" y="2812511"/>
            <a:ext cx="2930400" cy="380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What Did We Learn?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323" name="Shape 323"/>
        <p:cNvGrpSpPr/>
        <p:nvPr/>
      </p:nvGrpSpPr>
      <p:grpSpPr>
        <a:xfrm>
          <a:off x="0" y="0"/>
          <a:ext cx="0" cy="0"/>
          <a:chOff x="0" y="0"/>
          <a:chExt cx="0" cy="0"/>
        </a:xfrm>
      </p:grpSpPr>
      <p:sp>
        <p:nvSpPr>
          <p:cNvPr id="324" name="Google Shape;324;p30"/>
          <p:cNvSpPr txBox="1"/>
          <p:nvPr>
            <p:ph type="ctrTitle"/>
          </p:nvPr>
        </p:nvSpPr>
        <p:spPr>
          <a:xfrm>
            <a:off x="1709636" y="1515646"/>
            <a:ext cx="5724600" cy="1241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accent6"/>
              </a:buClr>
              <a:buSzPts val="5000"/>
              <a:buFont typeface="Nunito Sans Black"/>
              <a:buNone/>
            </a:pPr>
            <a:r>
              <a:rPr lang="es-ES"/>
              <a:t>THE DICKEY AMENDMENT</a:t>
            </a:r>
            <a:endParaRPr/>
          </a:p>
        </p:txBody>
      </p:sp>
      <p:sp>
        <p:nvSpPr>
          <p:cNvPr id="325" name="Google Shape;325;p30"/>
          <p:cNvSpPr txBox="1"/>
          <p:nvPr>
            <p:ph idx="1" type="subTitle"/>
          </p:nvPr>
        </p:nvSpPr>
        <p:spPr>
          <a:xfrm>
            <a:off x="1592275" y="3227875"/>
            <a:ext cx="6002400" cy="1004400"/>
          </a:xfrm>
          <a:prstGeom prst="rect">
            <a:avLst/>
          </a:prstGeom>
          <a:noFill/>
          <a:ln>
            <a:noFill/>
          </a:ln>
        </p:spPr>
        <p:txBody>
          <a:bodyPr anchorCtr="0" anchor="t" bIns="34275" lIns="68575" spcFirstLastPara="1" rIns="68575" wrap="square" tIns="34275">
            <a:noAutofit/>
          </a:bodyPr>
          <a:lstStyle/>
          <a:p>
            <a:pPr indent="-304800" lvl="0" marL="457200" rtl="0" algn="ctr">
              <a:lnSpc>
                <a:spcPct val="90000"/>
              </a:lnSpc>
              <a:spcBef>
                <a:spcPts val="0"/>
              </a:spcBef>
              <a:spcAft>
                <a:spcPts val="0"/>
              </a:spcAft>
              <a:buSzPts val="1200"/>
              <a:buChar char="●"/>
            </a:pPr>
            <a:r>
              <a:rPr lang="es-ES"/>
              <a:t>This prevented the use of federal funds to “advocate or promote gun control”</a:t>
            </a:r>
            <a:endParaRPr/>
          </a:p>
          <a:p>
            <a:pPr indent="0" lvl="0" marL="0" rtl="0" algn="ctr">
              <a:lnSpc>
                <a:spcPct val="90000"/>
              </a:lnSpc>
              <a:spcBef>
                <a:spcPts val="0"/>
              </a:spcBef>
              <a:spcAft>
                <a:spcPts val="0"/>
              </a:spcAft>
              <a:buClr>
                <a:schemeClr val="accent6"/>
              </a:buClr>
              <a:buSzPts val="1100"/>
              <a:buNone/>
            </a:pPr>
            <a:r>
              <a:t/>
            </a:r>
            <a:endParaRPr/>
          </a:p>
          <a:p>
            <a:pPr indent="-304800" lvl="0" marL="457200" rtl="0" algn="ctr">
              <a:lnSpc>
                <a:spcPct val="90000"/>
              </a:lnSpc>
              <a:spcBef>
                <a:spcPts val="0"/>
              </a:spcBef>
              <a:spcAft>
                <a:spcPts val="0"/>
              </a:spcAft>
              <a:buSzPts val="1200"/>
              <a:buChar char="●"/>
            </a:pPr>
            <a:r>
              <a:rPr lang="es-ES"/>
              <a:t>2020 was the first year since 1996 that the federal budget included funds to  research reducing gun-related deaths and injuries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ph idx="1" type="subTitle"/>
          </p:nvPr>
        </p:nvSpPr>
        <p:spPr>
          <a:xfrm flipH="1">
            <a:off x="2406290" y="1598399"/>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Where is Gun Violence Most Likely to Happen?</a:t>
            </a:r>
            <a:endParaRPr/>
          </a:p>
        </p:txBody>
      </p:sp>
      <p:sp>
        <p:nvSpPr>
          <p:cNvPr id="460" name="Google Shape;460;p48"/>
          <p:cNvSpPr txBox="1"/>
          <p:nvPr>
            <p:ph idx="2" type="subTitle"/>
          </p:nvPr>
        </p:nvSpPr>
        <p:spPr>
          <a:xfrm flipH="1">
            <a:off x="2406290" y="2317861"/>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solidFill>
                  <a:schemeClr val="lt1"/>
                </a:solidFill>
              </a:rPr>
              <a:t>Are There any Trends over the Course of a Year?</a:t>
            </a:r>
            <a:endParaRPr/>
          </a:p>
        </p:txBody>
      </p:sp>
      <p:sp>
        <p:nvSpPr>
          <p:cNvPr id="461" name="Google Shape;461;p48"/>
          <p:cNvSpPr txBox="1"/>
          <p:nvPr>
            <p:ph idx="3" type="subTitle"/>
          </p:nvPr>
        </p:nvSpPr>
        <p:spPr>
          <a:xfrm flipH="1">
            <a:off x="2406290" y="3019483"/>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solidFill>
                  <a:schemeClr val="lt1"/>
                </a:solidFill>
              </a:rPr>
              <a:t>Are There any Trends over the Course of Multiple Years?</a:t>
            </a:r>
            <a:endParaRPr/>
          </a:p>
        </p:txBody>
      </p:sp>
      <p:sp>
        <p:nvSpPr>
          <p:cNvPr id="462" name="Google Shape;462;p48"/>
          <p:cNvSpPr txBox="1"/>
          <p:nvPr>
            <p:ph idx="4" type="subTitle"/>
          </p:nvPr>
        </p:nvSpPr>
        <p:spPr>
          <a:xfrm>
            <a:off x="2404800" y="2089824"/>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a:t>Populous City Centers</a:t>
            </a:r>
            <a:endParaRPr/>
          </a:p>
        </p:txBody>
      </p:sp>
      <p:sp>
        <p:nvSpPr>
          <p:cNvPr id="463" name="Google Shape;463;p48"/>
          <p:cNvSpPr txBox="1"/>
          <p:nvPr>
            <p:ph idx="5" type="subTitle"/>
          </p:nvPr>
        </p:nvSpPr>
        <p:spPr>
          <a:xfrm>
            <a:off x="2404800" y="2808672"/>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It doesn’t appear that way</a:t>
            </a:r>
            <a:endParaRPr>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464" name="Google Shape;464;p48"/>
          <p:cNvSpPr txBox="1"/>
          <p:nvPr>
            <p:ph idx="6" type="subTitle"/>
          </p:nvPr>
        </p:nvSpPr>
        <p:spPr>
          <a:xfrm>
            <a:off x="2404800" y="3520149"/>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There is a </a:t>
            </a:r>
            <a:r>
              <a:rPr lang="es-ES" sz="1000">
                <a:solidFill>
                  <a:schemeClr val="lt1"/>
                </a:solidFill>
              </a:rPr>
              <a:t>noticeable</a:t>
            </a:r>
            <a:r>
              <a:rPr lang="es-ES" sz="1000">
                <a:solidFill>
                  <a:schemeClr val="lt1"/>
                </a:solidFill>
              </a:rPr>
              <a:t> and significant increase over time</a:t>
            </a:r>
            <a:endParaRPr>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465" name="Google Shape;465;p48"/>
          <p:cNvSpPr txBox="1"/>
          <p:nvPr>
            <p:ph type="ctrTitle"/>
          </p:nvPr>
        </p:nvSpPr>
        <p:spPr>
          <a:xfrm>
            <a:off x="1641223" y="568099"/>
            <a:ext cx="2135700" cy="94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s-ES" sz="3000"/>
              <a:t>Our Answers</a:t>
            </a:r>
            <a:endParaRPr b="0" sz="3000"/>
          </a:p>
        </p:txBody>
      </p:sp>
      <p:sp>
        <p:nvSpPr>
          <p:cNvPr id="466" name="Google Shape;466;p48"/>
          <p:cNvSpPr txBox="1"/>
          <p:nvPr>
            <p:ph idx="7" type="title"/>
          </p:nvPr>
        </p:nvSpPr>
        <p:spPr>
          <a:xfrm>
            <a:off x="1109465" y="1848864"/>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01</a:t>
            </a:r>
            <a:endParaRPr b="0"/>
          </a:p>
        </p:txBody>
      </p:sp>
      <p:sp>
        <p:nvSpPr>
          <p:cNvPr id="467" name="Google Shape;467;p48"/>
          <p:cNvSpPr txBox="1"/>
          <p:nvPr>
            <p:ph idx="8" type="title"/>
          </p:nvPr>
        </p:nvSpPr>
        <p:spPr>
          <a:xfrm>
            <a:off x="1109465" y="2569511"/>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02</a:t>
            </a:r>
            <a:endParaRPr b="0"/>
          </a:p>
        </p:txBody>
      </p:sp>
      <p:sp>
        <p:nvSpPr>
          <p:cNvPr id="468" name="Google Shape;468;p48"/>
          <p:cNvSpPr txBox="1"/>
          <p:nvPr>
            <p:ph idx="9" type="title"/>
          </p:nvPr>
        </p:nvSpPr>
        <p:spPr>
          <a:xfrm>
            <a:off x="1109465" y="3290116"/>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03</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ctrTitle"/>
          </p:nvPr>
        </p:nvSpPr>
        <p:spPr>
          <a:xfrm>
            <a:off x="1232914" y="1646636"/>
            <a:ext cx="6634500" cy="1241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ES"/>
              <a:t>NEXT STEPS</a:t>
            </a:r>
            <a:endParaRPr/>
          </a:p>
        </p:txBody>
      </p:sp>
      <p:sp>
        <p:nvSpPr>
          <p:cNvPr id="475" name="Google Shape;475;p49"/>
          <p:cNvSpPr txBox="1"/>
          <p:nvPr>
            <p:ph idx="1" type="subTitle"/>
          </p:nvPr>
        </p:nvSpPr>
        <p:spPr>
          <a:xfrm>
            <a:off x="3084811" y="2812511"/>
            <a:ext cx="2930400" cy="380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What would we do if we researched further?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type="ctrTitle"/>
          </p:nvPr>
        </p:nvSpPr>
        <p:spPr>
          <a:xfrm flipH="1">
            <a:off x="834099" y="827975"/>
            <a:ext cx="1334700" cy="3483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Nunito Sans Black"/>
              <a:buNone/>
            </a:pPr>
            <a:r>
              <a:rPr lang="es-ES"/>
              <a:t>NEXT STEPS</a:t>
            </a:r>
            <a:endParaRPr b="0"/>
          </a:p>
        </p:txBody>
      </p:sp>
      <p:sp>
        <p:nvSpPr>
          <p:cNvPr id="481" name="Google Shape;481;p50"/>
          <p:cNvSpPr txBox="1"/>
          <p:nvPr>
            <p:ph idx="1" type="subTitle"/>
          </p:nvPr>
        </p:nvSpPr>
        <p:spPr>
          <a:xfrm flipH="1">
            <a:off x="2903426" y="2227200"/>
            <a:ext cx="1707300" cy="2337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MORE STATES</a:t>
            </a:r>
            <a:endParaRPr/>
          </a:p>
        </p:txBody>
      </p:sp>
      <p:sp>
        <p:nvSpPr>
          <p:cNvPr id="482" name="Google Shape;482;p50"/>
          <p:cNvSpPr txBox="1"/>
          <p:nvPr>
            <p:ph idx="2" type="subTitle"/>
          </p:nvPr>
        </p:nvSpPr>
        <p:spPr>
          <a:xfrm>
            <a:off x="3048250" y="2374150"/>
            <a:ext cx="1417500" cy="1203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Clr>
                <a:srgbClr val="000000"/>
              </a:buClr>
              <a:buSzPts val="1100"/>
              <a:buFont typeface="Arial"/>
              <a:buNone/>
            </a:pPr>
            <a:r>
              <a:rPr lang="es-ES" sz="1000"/>
              <a:t>Due to our computing restrictions, we only covered eight states</a:t>
            </a:r>
            <a:endParaRPr sz="1000"/>
          </a:p>
          <a:p>
            <a:pPr indent="0" lvl="0" marL="0" rtl="0" algn="ctr">
              <a:spcBef>
                <a:spcPts val="800"/>
              </a:spcBef>
              <a:spcAft>
                <a:spcPts val="0"/>
              </a:spcAft>
              <a:buClr>
                <a:srgbClr val="000000"/>
              </a:buClr>
              <a:buSzPts val="1100"/>
              <a:buFont typeface="Arial"/>
              <a:buNone/>
            </a:pPr>
            <a:r>
              <a:t/>
            </a:r>
            <a:endParaRPr sz="1000"/>
          </a:p>
          <a:p>
            <a:pPr indent="0" lvl="0" marL="0" rtl="0" algn="ctr">
              <a:spcBef>
                <a:spcPts val="800"/>
              </a:spcBef>
              <a:spcAft>
                <a:spcPts val="0"/>
              </a:spcAft>
              <a:buNone/>
            </a:pPr>
            <a:r>
              <a:t/>
            </a:r>
            <a:endParaRPr sz="1000"/>
          </a:p>
        </p:txBody>
      </p:sp>
      <p:sp>
        <p:nvSpPr>
          <p:cNvPr id="483" name="Google Shape;483;p50"/>
          <p:cNvSpPr txBox="1"/>
          <p:nvPr>
            <p:ph idx="3" type="subTitle"/>
          </p:nvPr>
        </p:nvSpPr>
        <p:spPr>
          <a:xfrm flipH="1">
            <a:off x="4835822" y="2227200"/>
            <a:ext cx="1707300" cy="2337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LARGER TIME FRAME</a:t>
            </a:r>
            <a:endParaRPr/>
          </a:p>
        </p:txBody>
      </p:sp>
      <p:sp>
        <p:nvSpPr>
          <p:cNvPr id="484" name="Google Shape;484;p50"/>
          <p:cNvSpPr txBox="1"/>
          <p:nvPr>
            <p:ph idx="4" type="subTitle"/>
          </p:nvPr>
        </p:nvSpPr>
        <p:spPr>
          <a:xfrm>
            <a:off x="4980639" y="2374150"/>
            <a:ext cx="1417500" cy="1203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Clr>
                <a:srgbClr val="000000"/>
              </a:buClr>
              <a:buSzPts val="1100"/>
              <a:buFont typeface="Arial"/>
              <a:buNone/>
            </a:pPr>
            <a:r>
              <a:rPr lang="es-ES" sz="1000"/>
              <a:t>Finding data for this topic can be difficult, especially consistent data over time</a:t>
            </a:r>
            <a:endParaRPr sz="1000"/>
          </a:p>
          <a:p>
            <a:pPr indent="0" lvl="0" marL="0" rtl="0" algn="ctr">
              <a:spcBef>
                <a:spcPts val="800"/>
              </a:spcBef>
              <a:spcAft>
                <a:spcPts val="0"/>
              </a:spcAft>
              <a:buNone/>
            </a:pPr>
            <a:r>
              <a:t/>
            </a:r>
            <a:endParaRPr sz="1000"/>
          </a:p>
        </p:txBody>
      </p:sp>
      <p:sp>
        <p:nvSpPr>
          <p:cNvPr id="485" name="Google Shape;485;p50"/>
          <p:cNvSpPr txBox="1"/>
          <p:nvPr>
            <p:ph idx="5" type="subTitle"/>
          </p:nvPr>
        </p:nvSpPr>
        <p:spPr>
          <a:xfrm flipH="1">
            <a:off x="6768213" y="2227200"/>
            <a:ext cx="1707300" cy="2337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PATCH HOLES</a:t>
            </a:r>
            <a:endParaRPr/>
          </a:p>
        </p:txBody>
      </p:sp>
      <p:sp>
        <p:nvSpPr>
          <p:cNvPr id="486" name="Google Shape;486;p50"/>
          <p:cNvSpPr txBox="1"/>
          <p:nvPr>
            <p:ph idx="6" type="subTitle"/>
          </p:nvPr>
        </p:nvSpPr>
        <p:spPr>
          <a:xfrm>
            <a:off x="6913047" y="2374150"/>
            <a:ext cx="1417500" cy="1203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Clr>
                <a:srgbClr val="000000"/>
              </a:buClr>
              <a:buSzPts val="1100"/>
              <a:buFont typeface="Arial"/>
              <a:buNone/>
            </a:pPr>
            <a:r>
              <a:rPr lang="es-ES" sz="1000"/>
              <a:t>We were missing some data in 2013 and 2018</a:t>
            </a:r>
            <a:endParaRPr sz="1000"/>
          </a:p>
          <a:p>
            <a:pPr indent="0" lvl="0" marL="0" rtl="0" algn="ctr">
              <a:spcBef>
                <a:spcPts val="800"/>
              </a:spcBef>
              <a:spcAft>
                <a:spcPts val="0"/>
              </a:spcAft>
              <a:buNone/>
            </a:pPr>
            <a:r>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490" name="Shape 490"/>
        <p:cNvGrpSpPr/>
        <p:nvPr/>
      </p:nvGrpSpPr>
      <p:grpSpPr>
        <a:xfrm>
          <a:off x="0" y="0"/>
          <a:ext cx="0" cy="0"/>
          <a:chOff x="0" y="0"/>
          <a:chExt cx="0" cy="0"/>
        </a:xfrm>
      </p:grpSpPr>
      <p:sp>
        <p:nvSpPr>
          <p:cNvPr id="491" name="Google Shape;491;p51"/>
          <p:cNvSpPr txBox="1"/>
          <p:nvPr>
            <p:ph idx="2" type="subTitle"/>
          </p:nvPr>
        </p:nvSpPr>
        <p:spPr>
          <a:xfrm>
            <a:off x="2143975" y="2646974"/>
            <a:ext cx="2383500" cy="1454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100"/>
              <a:buNone/>
            </a:pPr>
            <a:r>
              <a:rPr lang="es-ES"/>
              <a:t>Does anyone have any questions?</a:t>
            </a:r>
            <a:endParaRPr b="0"/>
          </a:p>
          <a:p>
            <a:pPr indent="0" lvl="0" marL="0" rtl="0" algn="l">
              <a:lnSpc>
                <a:spcPct val="90000"/>
              </a:lnSpc>
              <a:spcBef>
                <a:spcPts val="800"/>
              </a:spcBef>
              <a:spcAft>
                <a:spcPts val="0"/>
              </a:spcAft>
              <a:buClr>
                <a:schemeClr val="dk1"/>
              </a:buClr>
              <a:buSzPts val="1100"/>
              <a:buNone/>
            </a:pPr>
            <a:r>
              <a:t/>
            </a:r>
            <a:endParaRPr/>
          </a:p>
          <a:p>
            <a:pPr indent="0" lvl="0" marL="0" rtl="0" algn="l">
              <a:lnSpc>
                <a:spcPct val="90000"/>
              </a:lnSpc>
              <a:spcBef>
                <a:spcPts val="800"/>
              </a:spcBef>
              <a:spcAft>
                <a:spcPts val="0"/>
              </a:spcAft>
              <a:buClr>
                <a:schemeClr val="dk1"/>
              </a:buClr>
              <a:buSzPts val="1100"/>
              <a:buNone/>
            </a:pPr>
            <a:r>
              <a:rPr lang="es-ES"/>
              <a:t>Thank you so much to our wonderful Instructors who were so helpful for us over this process!</a:t>
            </a:r>
            <a:br>
              <a:rPr lang="es-ES"/>
            </a:br>
            <a:endParaRPr/>
          </a:p>
        </p:txBody>
      </p:sp>
      <p:sp>
        <p:nvSpPr>
          <p:cNvPr id="492" name="Google Shape;492;p51"/>
          <p:cNvSpPr txBox="1"/>
          <p:nvPr>
            <p:ph idx="1" type="subTitle"/>
          </p:nvPr>
        </p:nvSpPr>
        <p:spPr>
          <a:xfrm>
            <a:off x="3217225" y="2211365"/>
            <a:ext cx="4601100" cy="7248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lang="es-ES"/>
              <a:t>THANKS!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496" name="Shape 496"/>
        <p:cNvGrpSpPr/>
        <p:nvPr/>
      </p:nvGrpSpPr>
      <p:grpSpPr>
        <a:xfrm>
          <a:off x="0" y="0"/>
          <a:ext cx="0" cy="0"/>
          <a:chOff x="0" y="0"/>
          <a:chExt cx="0" cy="0"/>
        </a:xfrm>
      </p:grpSpPr>
      <p:sp>
        <p:nvSpPr>
          <p:cNvPr id="497" name="Google Shape;497;p52"/>
          <p:cNvSpPr txBox="1"/>
          <p:nvPr>
            <p:ph type="ctrTitle"/>
          </p:nvPr>
        </p:nvSpPr>
        <p:spPr>
          <a:xfrm>
            <a:off x="5060968" y="1950940"/>
            <a:ext cx="3158100" cy="124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solidFill>
                  <a:srgbClr val="FFFFFF"/>
                </a:solidFill>
              </a:rPr>
              <a:t>CREDITS</a:t>
            </a:r>
            <a:endParaRPr>
              <a:solidFill>
                <a:srgbClr val="FFFFFF"/>
              </a:solidFill>
            </a:endParaRPr>
          </a:p>
        </p:txBody>
      </p:sp>
      <p:sp>
        <p:nvSpPr>
          <p:cNvPr id="498" name="Google Shape;498;p52"/>
          <p:cNvSpPr txBox="1"/>
          <p:nvPr/>
        </p:nvSpPr>
        <p:spPr>
          <a:xfrm>
            <a:off x="906900" y="1474475"/>
            <a:ext cx="3670500" cy="2194500"/>
          </a:xfrm>
          <a:prstGeom prst="rect">
            <a:avLst/>
          </a:prstGeom>
          <a:noFill/>
          <a:ln>
            <a:noFill/>
          </a:ln>
        </p:spPr>
        <p:txBody>
          <a:bodyPr anchorCtr="0" anchor="ctr" bIns="0" lIns="0" spcFirstLastPara="1" rIns="0" wrap="square" tIns="0">
            <a:noAutofit/>
          </a:bodyPr>
          <a:lstStyle/>
          <a:p>
            <a:pPr indent="-247650" lvl="0" marL="342900" rtl="0" algn="l">
              <a:lnSpc>
                <a:spcPct val="115000"/>
              </a:lnSpc>
              <a:spcBef>
                <a:spcPts val="0"/>
              </a:spcBef>
              <a:spcAft>
                <a:spcPts val="0"/>
              </a:spcAft>
              <a:buClr>
                <a:schemeClr val="lt1"/>
              </a:buClr>
              <a:buSzPts val="1300"/>
              <a:buFont typeface="Lato"/>
              <a:buChar char="◂"/>
            </a:pPr>
            <a:r>
              <a:rPr lang="es-ES" sz="1300">
                <a:solidFill>
                  <a:schemeClr val="lt1"/>
                </a:solidFill>
                <a:latin typeface="Lato"/>
                <a:ea typeface="Lato"/>
                <a:cs typeface="Lato"/>
                <a:sym typeface="Lato"/>
              </a:rPr>
              <a:t>Instructor: Hunter Hollis</a:t>
            </a:r>
            <a:endParaRPr sz="1300">
              <a:solidFill>
                <a:schemeClr val="lt1"/>
              </a:solidFill>
              <a:latin typeface="Lato"/>
              <a:ea typeface="Lato"/>
              <a:cs typeface="Lato"/>
              <a:sym typeface="Lato"/>
            </a:endParaRPr>
          </a:p>
          <a:p>
            <a:pPr indent="-247650" lvl="0" marL="342900" rtl="0" algn="l">
              <a:lnSpc>
                <a:spcPct val="115000"/>
              </a:lnSpc>
              <a:spcBef>
                <a:spcPts val="0"/>
              </a:spcBef>
              <a:spcAft>
                <a:spcPts val="0"/>
              </a:spcAft>
              <a:buClr>
                <a:schemeClr val="lt1"/>
              </a:buClr>
              <a:buSzPts val="1300"/>
              <a:buFont typeface="Lato"/>
              <a:buChar char="◂"/>
            </a:pPr>
            <a:r>
              <a:rPr lang="es-ES" sz="1300">
                <a:solidFill>
                  <a:schemeClr val="lt1"/>
                </a:solidFill>
                <a:latin typeface="Lato"/>
                <a:ea typeface="Lato"/>
                <a:cs typeface="Lato"/>
                <a:sym typeface="Lato"/>
              </a:rPr>
              <a:t>TAs: Sam and Randy</a:t>
            </a:r>
            <a:endParaRPr sz="1300">
              <a:solidFill>
                <a:schemeClr val="lt1"/>
              </a:solidFill>
              <a:latin typeface="Lato"/>
              <a:ea typeface="Lato"/>
              <a:cs typeface="Lato"/>
              <a:sym typeface="Lato"/>
            </a:endParaRPr>
          </a:p>
          <a:p>
            <a:pPr indent="-247650" lvl="0" marL="342900" rtl="0" algn="l">
              <a:lnSpc>
                <a:spcPct val="115000"/>
              </a:lnSpc>
              <a:spcBef>
                <a:spcPts val="0"/>
              </a:spcBef>
              <a:spcAft>
                <a:spcPts val="0"/>
              </a:spcAft>
              <a:buClr>
                <a:schemeClr val="lt1"/>
              </a:buClr>
              <a:buSzPts val="1300"/>
              <a:buFont typeface="Lato"/>
              <a:buChar char="◂"/>
            </a:pPr>
            <a:r>
              <a:rPr lang="es-ES" sz="1300" u="sng">
                <a:solidFill>
                  <a:schemeClr val="lt1"/>
                </a:solidFill>
                <a:latin typeface="Lato"/>
                <a:ea typeface="Lato"/>
                <a:cs typeface="Lato"/>
                <a:sym typeface="Lato"/>
                <a:hlinkClick r:id="rId3">
                  <a:extLst>
                    <a:ext uri="{A12FA001-AC4F-418D-AE19-62706E023703}">
                      <ahyp:hlinkClr val="tx"/>
                    </a:ext>
                  </a:extLst>
                </a:hlinkClick>
              </a:rPr>
              <a:t>https://getbootstrap.com/</a:t>
            </a:r>
            <a:endParaRPr sz="1300">
              <a:solidFill>
                <a:schemeClr val="lt1"/>
              </a:solidFill>
              <a:latin typeface="Lato"/>
              <a:ea typeface="Lato"/>
              <a:cs typeface="Lato"/>
              <a:sym typeface="Lato"/>
            </a:endParaRPr>
          </a:p>
          <a:p>
            <a:pPr indent="-247650" lvl="0" marL="342900" rtl="0" algn="l">
              <a:lnSpc>
                <a:spcPct val="115000"/>
              </a:lnSpc>
              <a:spcBef>
                <a:spcPts val="0"/>
              </a:spcBef>
              <a:spcAft>
                <a:spcPts val="0"/>
              </a:spcAft>
              <a:buClr>
                <a:schemeClr val="lt1"/>
              </a:buClr>
              <a:buSzPts val="1300"/>
              <a:buFont typeface="Lato"/>
              <a:buChar char="◂"/>
            </a:pPr>
            <a:r>
              <a:rPr lang="es-ES" sz="1300">
                <a:solidFill>
                  <a:schemeClr val="lt1"/>
                </a:solidFill>
                <a:uFill>
                  <a:noFill/>
                </a:uFill>
                <a:latin typeface="Lato"/>
                <a:ea typeface="Lato"/>
                <a:cs typeface="Lato"/>
                <a:sym typeface="Lato"/>
                <a:hlinkClick r:id="rId4">
                  <a:extLst>
                    <a:ext uri="{A12FA001-AC4F-418D-AE19-62706E023703}">
                      <ahyp:hlinkClr val="tx"/>
                    </a:ext>
                  </a:extLst>
                </a:hlinkClick>
              </a:rPr>
              <a:t>https://github.com/dmcneill0711/Mass-Shootings-and-Children/blob/main/Mass%20Shootings%20Project.ipynb</a:t>
            </a:r>
            <a:endParaRPr sz="1300">
              <a:solidFill>
                <a:schemeClr val="lt1"/>
              </a:solidFill>
              <a:latin typeface="Lato"/>
              <a:ea typeface="Lato"/>
              <a:cs typeface="Lato"/>
              <a:sym typeface="Lato"/>
            </a:endParaRPr>
          </a:p>
          <a:p>
            <a:pPr indent="-247650" lvl="0" marL="342900" rtl="0" algn="l">
              <a:lnSpc>
                <a:spcPct val="115000"/>
              </a:lnSpc>
              <a:spcBef>
                <a:spcPts val="0"/>
              </a:spcBef>
              <a:spcAft>
                <a:spcPts val="0"/>
              </a:spcAft>
              <a:buClr>
                <a:schemeClr val="lt1"/>
              </a:buClr>
              <a:buSzPts val="1300"/>
              <a:buFont typeface="Lato"/>
              <a:buChar char="◂"/>
            </a:pPr>
            <a:r>
              <a:rPr lang="es-ES" sz="1300">
                <a:solidFill>
                  <a:schemeClr val="lt1"/>
                </a:solidFill>
                <a:uFill>
                  <a:noFill/>
                </a:uFill>
                <a:latin typeface="Lato"/>
                <a:ea typeface="Lato"/>
                <a:cs typeface="Lato"/>
                <a:sym typeface="Lato"/>
                <a:hlinkClick r:id="rId5">
                  <a:extLst>
                    <a:ext uri="{A12FA001-AC4F-418D-AE19-62706E023703}">
                      <ahyp:hlinkClr val="tx"/>
                    </a:ext>
                  </a:extLst>
                </a:hlinkClick>
              </a:rPr>
              <a:t>https://stackoverflow.com/questions/12906351/importerror-no-module-named-psycopg2</a:t>
            </a:r>
            <a:endParaRPr sz="1300">
              <a:solidFill>
                <a:schemeClr val="lt1"/>
              </a:solidFill>
              <a:latin typeface="Lato"/>
              <a:ea typeface="Lato"/>
              <a:cs typeface="Lato"/>
              <a:sym typeface="Lato"/>
            </a:endParaRPr>
          </a:p>
          <a:p>
            <a:pPr indent="-247650" lvl="0" marL="342900" rtl="0" algn="l">
              <a:lnSpc>
                <a:spcPct val="115000"/>
              </a:lnSpc>
              <a:spcBef>
                <a:spcPts val="0"/>
              </a:spcBef>
              <a:spcAft>
                <a:spcPts val="0"/>
              </a:spcAft>
              <a:buClr>
                <a:schemeClr val="lt1"/>
              </a:buClr>
              <a:buSzPts val="1300"/>
              <a:buFont typeface="Lato"/>
              <a:buChar char="◂"/>
            </a:pPr>
            <a:r>
              <a:rPr lang="es-ES" sz="1300">
                <a:solidFill>
                  <a:schemeClr val="lt1"/>
                </a:solidFill>
                <a:uFill>
                  <a:noFill/>
                </a:uFill>
                <a:latin typeface="Lato"/>
                <a:ea typeface="Lato"/>
                <a:cs typeface="Lato"/>
                <a:sym typeface="Lato"/>
                <a:hlinkClick r:id="rId6">
                  <a:extLst>
                    <a:ext uri="{A12FA001-AC4F-418D-AE19-62706E023703}">
                      <ahyp:hlinkClr val="tx"/>
                    </a:ext>
                  </a:extLst>
                </a:hlinkClick>
              </a:rPr>
              <a:t>https://stackoverflow.com/questions/61018823/programmingerror-psycopg2-errors-undefinedcolumn-while-working-with-sqlalche</a:t>
            </a:r>
            <a:endParaRPr sz="10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329" name="Shape 329"/>
        <p:cNvGrpSpPr/>
        <p:nvPr/>
      </p:nvGrpSpPr>
      <p:grpSpPr>
        <a:xfrm>
          <a:off x="0" y="0"/>
          <a:ext cx="0" cy="0"/>
          <a:chOff x="0" y="0"/>
          <a:chExt cx="0" cy="0"/>
        </a:xfrm>
      </p:grpSpPr>
      <p:sp>
        <p:nvSpPr>
          <p:cNvPr id="330" name="Google Shape;330;p31"/>
          <p:cNvSpPr txBox="1"/>
          <p:nvPr>
            <p:ph type="ctrTitle"/>
          </p:nvPr>
        </p:nvSpPr>
        <p:spPr>
          <a:xfrm>
            <a:off x="5060968" y="1950940"/>
            <a:ext cx="3158100" cy="124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t>INTRODUCTION</a:t>
            </a:r>
            <a:endParaRPr>
              <a:solidFill>
                <a:srgbClr val="FFFFFF"/>
              </a:solidFill>
            </a:endParaRPr>
          </a:p>
        </p:txBody>
      </p:sp>
      <p:sp>
        <p:nvSpPr>
          <p:cNvPr id="331" name="Google Shape;331;p31"/>
          <p:cNvSpPr txBox="1"/>
          <p:nvPr/>
        </p:nvSpPr>
        <p:spPr>
          <a:xfrm>
            <a:off x="906900" y="1474475"/>
            <a:ext cx="3670500" cy="2194500"/>
          </a:xfrm>
          <a:prstGeom prst="rect">
            <a:avLst/>
          </a:prstGeom>
          <a:noFill/>
          <a:ln>
            <a:noFill/>
          </a:ln>
        </p:spPr>
        <p:txBody>
          <a:bodyPr anchorCtr="0" anchor="ctr" bIns="0" lIns="0" spcFirstLastPara="1" rIns="0" wrap="square" tIns="0">
            <a:noAutofit/>
          </a:bodyPr>
          <a:lstStyle/>
          <a:p>
            <a:pPr indent="-228600" lvl="0" marL="342900" rtl="0" algn="l">
              <a:lnSpc>
                <a:spcPct val="115000"/>
              </a:lnSpc>
              <a:spcBef>
                <a:spcPts val="500"/>
              </a:spcBef>
              <a:spcAft>
                <a:spcPts val="0"/>
              </a:spcAft>
              <a:buClr>
                <a:srgbClr val="FFFFFF"/>
              </a:buClr>
              <a:buSzPts val="1000"/>
              <a:buFont typeface="Roboto Slab Light"/>
              <a:buChar char="◂"/>
            </a:pPr>
            <a:r>
              <a:rPr lang="es-ES" sz="1000">
                <a:solidFill>
                  <a:srgbClr val="FFFFFF"/>
                </a:solidFill>
                <a:latin typeface="Roboto Slab"/>
                <a:ea typeface="Roboto Slab"/>
                <a:cs typeface="Roboto Slab"/>
                <a:sym typeface="Roboto Slab"/>
              </a:rPr>
              <a:t>We’ve obtained our dataset from Kaggle, namely the “Gun Violence Data” and “US Population by State.” The CSV file contains data pertaining to every documented incident of gun violence in the US between January 2013 to March 2018.  The dataset comes from the nonprofit Gun Violence Archive.</a:t>
            </a:r>
            <a:endParaRPr sz="1000">
              <a:solidFill>
                <a:srgbClr val="FFFFFF"/>
              </a:solidFill>
              <a:latin typeface="Roboto Slab"/>
              <a:ea typeface="Roboto Slab"/>
              <a:cs typeface="Roboto Slab"/>
              <a:sym typeface="Roboto Slab"/>
            </a:endParaRPr>
          </a:p>
          <a:p>
            <a:pPr indent="-228600" lvl="0" marL="342900" rtl="0" algn="l">
              <a:lnSpc>
                <a:spcPct val="115000"/>
              </a:lnSpc>
              <a:spcBef>
                <a:spcPts val="0"/>
              </a:spcBef>
              <a:spcAft>
                <a:spcPts val="0"/>
              </a:spcAft>
              <a:buClr>
                <a:srgbClr val="FFFFFF"/>
              </a:buClr>
              <a:buSzPts val="1000"/>
              <a:buFont typeface="Roboto Slab Light"/>
              <a:buChar char="◂"/>
            </a:pPr>
            <a:r>
              <a:rPr lang="es-ES" sz="1000">
                <a:solidFill>
                  <a:srgbClr val="FFFFFF"/>
                </a:solidFill>
                <a:latin typeface="Roboto Slab"/>
                <a:ea typeface="Roboto Slab"/>
                <a:cs typeface="Roboto Slab"/>
                <a:sym typeface="Roboto Slab"/>
              </a:rPr>
              <a:t>Our Analysis will focus on the geographical distribution of gun-related incidents within the states of California, Oregon, Minnesota, Illinois, New York, Maine, Florida, and Alabama. </a:t>
            </a:r>
            <a:endParaRPr sz="1000">
              <a:solidFill>
                <a:srgbClr val="FFFFFF"/>
              </a:solidFill>
              <a:latin typeface="Roboto Slab"/>
              <a:ea typeface="Roboto Slab"/>
              <a:cs typeface="Roboto Slab"/>
              <a:sym typeface="Roboto Slab"/>
            </a:endParaRPr>
          </a:p>
          <a:p>
            <a:pPr indent="-228600" lvl="0" marL="342900" rtl="0" algn="l">
              <a:lnSpc>
                <a:spcPct val="115000"/>
              </a:lnSpc>
              <a:spcBef>
                <a:spcPts val="0"/>
              </a:spcBef>
              <a:spcAft>
                <a:spcPts val="0"/>
              </a:spcAft>
              <a:buClr>
                <a:srgbClr val="FFFFFF"/>
              </a:buClr>
              <a:buSzPts val="1000"/>
              <a:buFont typeface="Roboto Slab Light"/>
              <a:buChar char="◂"/>
            </a:pPr>
            <a:r>
              <a:rPr lang="es-ES" sz="1000">
                <a:solidFill>
                  <a:srgbClr val="FFFFFF"/>
                </a:solidFill>
                <a:latin typeface="Roboto Slab"/>
                <a:ea typeface="Roboto Slab"/>
                <a:cs typeface="Roboto Slab"/>
                <a:sym typeface="Roboto Slab"/>
              </a:rPr>
              <a:t>Lastly, our analysis will include a comparative examination of trends over a specific year relative to the entirety of the dataset’s timespan. This approach will enable us to gain valuable insights into the development of gun-related incidents over time. </a:t>
            </a:r>
            <a:endParaRPr sz="1000">
              <a:solidFill>
                <a:srgbClr val="FFFFFF"/>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idx="1" type="subTitle"/>
          </p:nvPr>
        </p:nvSpPr>
        <p:spPr>
          <a:xfrm flipH="1">
            <a:off x="2406290" y="1598399"/>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Where is Gun Violence Most Likely to Happen?</a:t>
            </a:r>
            <a:endParaRPr/>
          </a:p>
        </p:txBody>
      </p:sp>
      <p:sp>
        <p:nvSpPr>
          <p:cNvPr id="337" name="Google Shape;337;p32"/>
          <p:cNvSpPr txBox="1"/>
          <p:nvPr>
            <p:ph idx="2" type="subTitle"/>
          </p:nvPr>
        </p:nvSpPr>
        <p:spPr>
          <a:xfrm flipH="1">
            <a:off x="2406290" y="2317861"/>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solidFill>
                  <a:schemeClr val="lt1"/>
                </a:solidFill>
              </a:rPr>
              <a:t>Are There any Trends over the Course of a Year?</a:t>
            </a:r>
            <a:endParaRPr/>
          </a:p>
        </p:txBody>
      </p:sp>
      <p:sp>
        <p:nvSpPr>
          <p:cNvPr id="338" name="Google Shape;338;p32"/>
          <p:cNvSpPr txBox="1"/>
          <p:nvPr>
            <p:ph idx="3" type="subTitle"/>
          </p:nvPr>
        </p:nvSpPr>
        <p:spPr>
          <a:xfrm flipH="1">
            <a:off x="2406290" y="3019483"/>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solidFill>
                  <a:schemeClr val="lt1"/>
                </a:solidFill>
              </a:rPr>
              <a:t>Are There any Trends over the Course of Multiple Years?</a:t>
            </a:r>
            <a:endParaRPr/>
          </a:p>
        </p:txBody>
      </p:sp>
      <p:sp>
        <p:nvSpPr>
          <p:cNvPr id="339" name="Google Shape;339;p32"/>
          <p:cNvSpPr txBox="1"/>
          <p:nvPr>
            <p:ph idx="4" type="subTitle"/>
          </p:nvPr>
        </p:nvSpPr>
        <p:spPr>
          <a:xfrm>
            <a:off x="2404800" y="2089824"/>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How much does the population of the area affect the total?</a:t>
            </a:r>
            <a:endParaRPr/>
          </a:p>
        </p:txBody>
      </p:sp>
      <p:sp>
        <p:nvSpPr>
          <p:cNvPr id="340" name="Google Shape;340;p32"/>
          <p:cNvSpPr txBox="1"/>
          <p:nvPr>
            <p:ph idx="5" type="subTitle"/>
          </p:nvPr>
        </p:nvSpPr>
        <p:spPr>
          <a:xfrm>
            <a:off x="2404800" y="2808672"/>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How will the school year affect violence totals?</a:t>
            </a:r>
            <a:endParaRPr>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341" name="Google Shape;341;p32"/>
          <p:cNvSpPr txBox="1"/>
          <p:nvPr>
            <p:ph idx="6" type="subTitle"/>
          </p:nvPr>
        </p:nvSpPr>
        <p:spPr>
          <a:xfrm>
            <a:off x="2404800" y="3520149"/>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Is there an Increase over time? A Decrease?</a:t>
            </a:r>
            <a:endParaRPr>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342" name="Google Shape;342;p32"/>
          <p:cNvSpPr txBox="1"/>
          <p:nvPr>
            <p:ph type="ctrTitle"/>
          </p:nvPr>
        </p:nvSpPr>
        <p:spPr>
          <a:xfrm>
            <a:off x="1641223" y="568099"/>
            <a:ext cx="2135700" cy="94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lang="es-ES" sz="3000"/>
              <a:t>Our Questions</a:t>
            </a:r>
            <a:endParaRPr b="0" sz="3000"/>
          </a:p>
        </p:txBody>
      </p:sp>
      <p:sp>
        <p:nvSpPr>
          <p:cNvPr id="343" name="Google Shape;343;p32"/>
          <p:cNvSpPr txBox="1"/>
          <p:nvPr>
            <p:ph idx="7" type="title"/>
          </p:nvPr>
        </p:nvSpPr>
        <p:spPr>
          <a:xfrm>
            <a:off x="1109465" y="1848864"/>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01</a:t>
            </a:r>
            <a:endParaRPr b="0"/>
          </a:p>
        </p:txBody>
      </p:sp>
      <p:sp>
        <p:nvSpPr>
          <p:cNvPr id="344" name="Google Shape;344;p32"/>
          <p:cNvSpPr txBox="1"/>
          <p:nvPr>
            <p:ph idx="8" type="title"/>
          </p:nvPr>
        </p:nvSpPr>
        <p:spPr>
          <a:xfrm>
            <a:off x="1109465" y="2569511"/>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02</a:t>
            </a:r>
            <a:endParaRPr b="0"/>
          </a:p>
        </p:txBody>
      </p:sp>
      <p:sp>
        <p:nvSpPr>
          <p:cNvPr id="345" name="Google Shape;345;p32"/>
          <p:cNvSpPr txBox="1"/>
          <p:nvPr>
            <p:ph idx="9" type="title"/>
          </p:nvPr>
        </p:nvSpPr>
        <p:spPr>
          <a:xfrm>
            <a:off x="1109465" y="3290116"/>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03</a:t>
            </a:r>
            <a:endParaRPr b="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349" name="Shape 349"/>
        <p:cNvGrpSpPr/>
        <p:nvPr/>
      </p:nvGrpSpPr>
      <p:grpSpPr>
        <a:xfrm>
          <a:off x="0" y="0"/>
          <a:ext cx="0" cy="0"/>
          <a:chOff x="0" y="0"/>
          <a:chExt cx="0" cy="0"/>
        </a:xfrm>
      </p:grpSpPr>
      <p:sp>
        <p:nvSpPr>
          <p:cNvPr id="350" name="Google Shape;350;p33"/>
          <p:cNvSpPr txBox="1"/>
          <p:nvPr>
            <p:ph type="ctrTitle"/>
          </p:nvPr>
        </p:nvSpPr>
        <p:spPr>
          <a:xfrm flipH="1">
            <a:off x="1892675" y="1950950"/>
            <a:ext cx="2304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PROBLEMS WE ENCOUNTERED</a:t>
            </a:r>
            <a:endParaRPr b="0">
              <a:solidFill>
                <a:srgbClr val="FFFFFF"/>
              </a:solidFill>
            </a:endParaRPr>
          </a:p>
        </p:txBody>
      </p:sp>
      <p:sp>
        <p:nvSpPr>
          <p:cNvPr id="351" name="Google Shape;351;p33"/>
          <p:cNvSpPr txBox="1"/>
          <p:nvPr>
            <p:ph idx="1" type="subTitle"/>
          </p:nvPr>
        </p:nvSpPr>
        <p:spPr>
          <a:xfrm>
            <a:off x="4503650" y="668675"/>
            <a:ext cx="4406400" cy="3441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900"/>
              <a:buFont typeface="Calibri"/>
              <a:buNone/>
            </a:pPr>
            <a:r>
              <a:t/>
            </a:r>
            <a:endParaRPr>
              <a:solidFill>
                <a:srgbClr val="FFFFFF"/>
              </a:solidFill>
            </a:endParaRPr>
          </a:p>
          <a:p>
            <a:pPr indent="-304800" lvl="0" marL="457200" rtl="0" algn="l">
              <a:lnSpc>
                <a:spcPct val="150000"/>
              </a:lnSpc>
              <a:spcBef>
                <a:spcPts val="1300"/>
              </a:spcBef>
              <a:spcAft>
                <a:spcPts val="0"/>
              </a:spcAft>
              <a:buClr>
                <a:srgbClr val="FFFFFF"/>
              </a:buClr>
              <a:buSzPts val="1200"/>
              <a:buChar char="❖"/>
            </a:pPr>
            <a:r>
              <a:rPr lang="es-ES"/>
              <a:t>Managing Our Dataset</a:t>
            </a:r>
            <a:endParaRPr/>
          </a:p>
          <a:p>
            <a:pPr indent="-304800" lvl="1" marL="914400" rtl="0" algn="l">
              <a:lnSpc>
                <a:spcPct val="150000"/>
              </a:lnSpc>
              <a:spcBef>
                <a:spcPts val="0"/>
              </a:spcBef>
              <a:spcAft>
                <a:spcPts val="0"/>
              </a:spcAft>
              <a:buClr>
                <a:srgbClr val="FFFFFF"/>
              </a:buClr>
              <a:buSzPts val="1200"/>
              <a:buChar char="➢"/>
            </a:pPr>
            <a:r>
              <a:rPr lang="es-ES">
                <a:solidFill>
                  <a:schemeClr val="lt1"/>
                </a:solidFill>
              </a:rPr>
              <a:t>We cannot map all the data</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i="1" lang="es-ES">
                <a:solidFill>
                  <a:schemeClr val="lt1"/>
                </a:solidFill>
              </a:rPr>
              <a:t>Solution</a:t>
            </a:r>
            <a:r>
              <a:rPr lang="es-ES">
                <a:solidFill>
                  <a:schemeClr val="lt1"/>
                </a:solidFill>
              </a:rPr>
              <a:t>: We narrow the dataset to 8 states of interest: Minnesota, California, Oregon, Main, New York, Florida, Illinois and Alabama</a:t>
            </a:r>
            <a:endParaRPr>
              <a:solidFill>
                <a:schemeClr val="lt1"/>
              </a:solidFill>
            </a:endParaRPr>
          </a:p>
          <a:p>
            <a:pPr indent="-304800" lvl="0" marL="457200" rtl="0" algn="l">
              <a:lnSpc>
                <a:spcPct val="150000"/>
              </a:lnSpc>
              <a:spcBef>
                <a:spcPts val="0"/>
              </a:spcBef>
              <a:spcAft>
                <a:spcPts val="0"/>
              </a:spcAft>
              <a:buClr>
                <a:schemeClr val="lt1"/>
              </a:buClr>
              <a:buSzPts val="1200"/>
              <a:buChar char="❖"/>
            </a:pPr>
            <a:r>
              <a:rPr lang="es-ES">
                <a:solidFill>
                  <a:schemeClr val="lt1"/>
                </a:solidFill>
              </a:rPr>
              <a:t>Defining Mass Shooting</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lang="es-ES">
                <a:solidFill>
                  <a:schemeClr val="lt1"/>
                </a:solidFill>
              </a:rPr>
              <a:t>No clear definition</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i="1" lang="es-ES">
                <a:solidFill>
                  <a:schemeClr val="lt1"/>
                </a:solidFill>
              </a:rPr>
              <a:t>Solution</a:t>
            </a:r>
            <a:r>
              <a:rPr lang="es-ES">
                <a:solidFill>
                  <a:schemeClr val="lt1"/>
                </a:solidFill>
              </a:rPr>
              <a:t>: We decided to use the FBI definition which is 4 or more deaths in the incident</a:t>
            </a:r>
            <a:endParaRPr sz="1300">
              <a:solidFill>
                <a:schemeClr val="lt1"/>
              </a:solidFill>
            </a:endParaRPr>
          </a:p>
          <a:p>
            <a:pPr indent="-304800" lvl="0" marL="457200" rtl="0" algn="l">
              <a:lnSpc>
                <a:spcPct val="150000"/>
              </a:lnSpc>
              <a:spcBef>
                <a:spcPts val="0"/>
              </a:spcBef>
              <a:spcAft>
                <a:spcPts val="0"/>
              </a:spcAft>
              <a:buClr>
                <a:schemeClr val="lt1"/>
              </a:buClr>
              <a:buSzPts val="1200"/>
              <a:buChar char="❖"/>
            </a:pPr>
            <a:r>
              <a:rPr lang="es-ES">
                <a:solidFill>
                  <a:schemeClr val="lt1"/>
                </a:solidFill>
              </a:rPr>
              <a:t>Defining the School Year</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lang="es-ES">
                <a:solidFill>
                  <a:schemeClr val="lt1"/>
                </a:solidFill>
              </a:rPr>
              <a:t>It varies by state and age</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i="1" lang="es-ES">
                <a:solidFill>
                  <a:schemeClr val="lt1"/>
                </a:solidFill>
              </a:rPr>
              <a:t>Solution</a:t>
            </a:r>
            <a:r>
              <a:rPr lang="es-ES">
                <a:solidFill>
                  <a:schemeClr val="lt1"/>
                </a:solidFill>
              </a:rPr>
              <a:t>: Because of our project’s focus on Minnesota, we decided to use the months from September to May as the guideline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ctrTitle"/>
          </p:nvPr>
        </p:nvSpPr>
        <p:spPr>
          <a:xfrm flipH="1">
            <a:off x="6771046" y="827975"/>
            <a:ext cx="15144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ETL PROCESS</a:t>
            </a:r>
            <a:endParaRPr/>
          </a:p>
        </p:txBody>
      </p:sp>
      <p:sp>
        <p:nvSpPr>
          <p:cNvPr id="357" name="Google Shape;357;p34"/>
          <p:cNvSpPr txBox="1"/>
          <p:nvPr>
            <p:ph idx="2" type="subTitle"/>
          </p:nvPr>
        </p:nvSpPr>
        <p:spPr>
          <a:xfrm>
            <a:off x="906244" y="2415113"/>
            <a:ext cx="1514400" cy="894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900"/>
              <a:buNone/>
            </a:pPr>
            <a:r>
              <a:rPr lang="es-ES" sz="1100"/>
              <a:t>Download the two datasets from Kaggle</a:t>
            </a:r>
            <a:endParaRPr b="0" sz="1100">
              <a:solidFill>
                <a:srgbClr val="FFFFFF"/>
              </a:solidFill>
            </a:endParaRPr>
          </a:p>
        </p:txBody>
      </p:sp>
      <p:sp>
        <p:nvSpPr>
          <p:cNvPr id="358" name="Google Shape;358;p34"/>
          <p:cNvSpPr txBox="1"/>
          <p:nvPr>
            <p:ph idx="1" type="subTitle"/>
          </p:nvPr>
        </p:nvSpPr>
        <p:spPr>
          <a:xfrm flipH="1">
            <a:off x="906049"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EXTRACT</a:t>
            </a:r>
            <a:endParaRPr sz="1400"/>
          </a:p>
        </p:txBody>
      </p:sp>
      <p:sp>
        <p:nvSpPr>
          <p:cNvPr id="359" name="Google Shape;359;p34"/>
          <p:cNvSpPr txBox="1"/>
          <p:nvPr>
            <p:ph idx="3" type="subTitle"/>
          </p:nvPr>
        </p:nvSpPr>
        <p:spPr>
          <a:xfrm flipH="1">
            <a:off x="2897617"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TRANSFORM</a:t>
            </a:r>
            <a:endParaRPr sz="1400"/>
          </a:p>
        </p:txBody>
      </p:sp>
      <p:sp>
        <p:nvSpPr>
          <p:cNvPr id="360" name="Google Shape;360;p34"/>
          <p:cNvSpPr txBox="1"/>
          <p:nvPr>
            <p:ph idx="5" type="subTitle"/>
          </p:nvPr>
        </p:nvSpPr>
        <p:spPr>
          <a:xfrm flipH="1">
            <a:off x="4882125"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LOAD</a:t>
            </a:r>
            <a:endParaRPr sz="1400"/>
          </a:p>
        </p:txBody>
      </p:sp>
      <p:sp>
        <p:nvSpPr>
          <p:cNvPr id="361" name="Google Shape;361;p34"/>
          <p:cNvSpPr txBox="1"/>
          <p:nvPr>
            <p:ph idx="4" type="subTitle"/>
          </p:nvPr>
        </p:nvSpPr>
        <p:spPr>
          <a:xfrm>
            <a:off x="2667950" y="2415125"/>
            <a:ext cx="1811100" cy="894600"/>
          </a:xfrm>
          <a:prstGeom prst="rect">
            <a:avLst/>
          </a:prstGeom>
        </p:spPr>
        <p:txBody>
          <a:bodyPr anchorCtr="0" anchor="t" bIns="34275" lIns="68575" spcFirstLastPara="1" rIns="68575" wrap="square" tIns="34275">
            <a:noAutofit/>
          </a:bodyPr>
          <a:lstStyle/>
          <a:p>
            <a:pPr indent="-298450" lvl="0" marL="457200" rtl="0" algn="l">
              <a:lnSpc>
                <a:spcPct val="90000"/>
              </a:lnSpc>
              <a:spcBef>
                <a:spcPts val="0"/>
              </a:spcBef>
              <a:spcAft>
                <a:spcPts val="0"/>
              </a:spcAft>
              <a:buSzPts val="1100"/>
              <a:buChar char="●"/>
            </a:pPr>
            <a:r>
              <a:rPr lang="es-ES" sz="1100">
                <a:solidFill>
                  <a:schemeClr val="lt1"/>
                </a:solidFill>
              </a:rPr>
              <a:t>Merge Datasets</a:t>
            </a:r>
            <a:endParaRPr sz="1100">
              <a:solidFill>
                <a:schemeClr val="lt1"/>
              </a:solidFill>
            </a:endParaRPr>
          </a:p>
          <a:p>
            <a:pPr indent="-298450" lvl="0" marL="457200" rtl="0" algn="l">
              <a:lnSpc>
                <a:spcPct val="90000"/>
              </a:lnSpc>
              <a:spcBef>
                <a:spcPts val="0"/>
              </a:spcBef>
              <a:spcAft>
                <a:spcPts val="0"/>
              </a:spcAft>
              <a:buClr>
                <a:schemeClr val="lt1"/>
              </a:buClr>
              <a:buSzPts val="1100"/>
              <a:buChar char="●"/>
            </a:pPr>
            <a:r>
              <a:rPr lang="es-ES" sz="1100">
                <a:solidFill>
                  <a:schemeClr val="lt1"/>
                </a:solidFill>
              </a:rPr>
              <a:t>Remove Unnecessary Data</a:t>
            </a:r>
            <a:endParaRPr sz="1100">
              <a:solidFill>
                <a:schemeClr val="lt1"/>
              </a:solidFill>
            </a:endParaRPr>
          </a:p>
          <a:p>
            <a:pPr indent="-298450" lvl="0" marL="457200" rtl="0" algn="l">
              <a:lnSpc>
                <a:spcPct val="90000"/>
              </a:lnSpc>
              <a:spcBef>
                <a:spcPts val="0"/>
              </a:spcBef>
              <a:spcAft>
                <a:spcPts val="0"/>
              </a:spcAft>
              <a:buClr>
                <a:schemeClr val="lt1"/>
              </a:buClr>
              <a:buSzPts val="1100"/>
              <a:buChar char="●"/>
            </a:pPr>
            <a:r>
              <a:rPr lang="es-ES" sz="1100">
                <a:solidFill>
                  <a:schemeClr val="lt1"/>
                </a:solidFill>
              </a:rPr>
              <a:t>Update Column Names and Data Types</a:t>
            </a:r>
            <a:endParaRPr sz="1100">
              <a:solidFill>
                <a:schemeClr val="lt1"/>
              </a:solidFill>
            </a:endParaRPr>
          </a:p>
          <a:p>
            <a:pPr indent="-298450" lvl="0" marL="457200" rtl="0" algn="l">
              <a:lnSpc>
                <a:spcPct val="90000"/>
              </a:lnSpc>
              <a:spcBef>
                <a:spcPts val="0"/>
              </a:spcBef>
              <a:spcAft>
                <a:spcPts val="0"/>
              </a:spcAft>
              <a:buClr>
                <a:schemeClr val="lt1"/>
              </a:buClr>
              <a:buSzPts val="1100"/>
              <a:buChar char="●"/>
            </a:pPr>
            <a:r>
              <a:rPr lang="es-ES" sz="1100">
                <a:solidFill>
                  <a:schemeClr val="lt1"/>
                </a:solidFill>
              </a:rPr>
              <a:t>Create a Second Dataset</a:t>
            </a:r>
            <a:endParaRPr sz="1100">
              <a:solidFill>
                <a:schemeClr val="lt1"/>
              </a:solidFill>
            </a:endParaRPr>
          </a:p>
        </p:txBody>
      </p:sp>
      <p:sp>
        <p:nvSpPr>
          <p:cNvPr id="362" name="Google Shape;362;p34"/>
          <p:cNvSpPr txBox="1"/>
          <p:nvPr>
            <p:ph idx="6" type="subTitle"/>
          </p:nvPr>
        </p:nvSpPr>
        <p:spPr>
          <a:xfrm>
            <a:off x="4882322" y="2415113"/>
            <a:ext cx="1514400" cy="894600"/>
          </a:xfrm>
          <a:prstGeom prst="rect">
            <a:avLst/>
          </a:prstGeom>
        </p:spPr>
        <p:txBody>
          <a:bodyPr anchorCtr="0" anchor="t" bIns="34275" lIns="68575" spcFirstLastPara="1" rIns="68575" wrap="square" tIns="34275">
            <a:noAutofit/>
          </a:bodyPr>
          <a:lstStyle/>
          <a:p>
            <a:pPr indent="0" lvl="0" marL="0" rtl="0" algn="ctr">
              <a:lnSpc>
                <a:spcPct val="90000"/>
              </a:lnSpc>
              <a:spcBef>
                <a:spcPts val="0"/>
              </a:spcBef>
              <a:spcAft>
                <a:spcPts val="0"/>
              </a:spcAft>
              <a:buNone/>
            </a:pPr>
            <a:r>
              <a:rPr lang="es-ES" sz="1100">
                <a:solidFill>
                  <a:schemeClr val="lt1"/>
                </a:solidFill>
              </a:rPr>
              <a:t>Load the two </a:t>
            </a:r>
            <a:r>
              <a:rPr lang="es-ES" sz="1100">
                <a:solidFill>
                  <a:schemeClr val="lt1"/>
                </a:solidFill>
              </a:rPr>
              <a:t>datasets</a:t>
            </a:r>
            <a:r>
              <a:rPr lang="es-ES" sz="1100">
                <a:solidFill>
                  <a:schemeClr val="lt1"/>
                </a:solidFill>
              </a:rPr>
              <a:t> into Postgres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366" name="Shape 366"/>
        <p:cNvGrpSpPr/>
        <p:nvPr/>
      </p:nvGrpSpPr>
      <p:grpSpPr>
        <a:xfrm>
          <a:off x="0" y="0"/>
          <a:ext cx="0" cy="0"/>
          <a:chOff x="0" y="0"/>
          <a:chExt cx="0" cy="0"/>
        </a:xfrm>
      </p:grpSpPr>
      <p:sp>
        <p:nvSpPr>
          <p:cNvPr id="367" name="Google Shape;367;p35"/>
          <p:cNvSpPr txBox="1"/>
          <p:nvPr>
            <p:ph type="ctrTitle"/>
          </p:nvPr>
        </p:nvSpPr>
        <p:spPr>
          <a:xfrm>
            <a:off x="2817979" y="2446477"/>
            <a:ext cx="35082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ES"/>
              <a:t>GUN VIOLENCE</a:t>
            </a:r>
            <a:endParaRPr b="0"/>
          </a:p>
        </p:txBody>
      </p:sp>
      <p:sp>
        <p:nvSpPr>
          <p:cNvPr id="368" name="Google Shape;368;p35"/>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Where is Gun Violence most Likely to Occur?</a:t>
            </a:r>
            <a:endParaRPr/>
          </a:p>
        </p:txBody>
      </p:sp>
      <p:sp>
        <p:nvSpPr>
          <p:cNvPr id="369" name="Google Shape;369;p35"/>
          <p:cNvSpPr txBox="1"/>
          <p:nvPr>
            <p:ph idx="2" type="ctrTitle"/>
          </p:nvPr>
        </p:nvSpPr>
        <p:spPr>
          <a:xfrm>
            <a:off x="2817979" y="1982075"/>
            <a:ext cx="35082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0" lang="es-ES"/>
              <a:t>01</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ctrTitle"/>
          </p:nvPr>
        </p:nvSpPr>
        <p:spPr>
          <a:xfrm flipH="1">
            <a:off x="626100" y="1437216"/>
            <a:ext cx="2308500" cy="348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s-ES"/>
              <a:t>Where is gun violence most likely to happen?</a:t>
            </a:r>
            <a:endParaRPr/>
          </a:p>
          <a:p>
            <a:pPr indent="0" lvl="0" marL="0" rtl="0" algn="ctr">
              <a:spcBef>
                <a:spcPts val="0"/>
              </a:spcBef>
              <a:spcAft>
                <a:spcPts val="0"/>
              </a:spcAft>
              <a:buNone/>
            </a:pPr>
            <a:r>
              <a:t/>
            </a:r>
            <a:endParaRPr/>
          </a:p>
        </p:txBody>
      </p:sp>
      <p:sp>
        <p:nvSpPr>
          <p:cNvPr id="376" name="Google Shape;376;p36"/>
          <p:cNvSpPr txBox="1"/>
          <p:nvPr>
            <p:ph idx="1" type="subTitle"/>
          </p:nvPr>
        </p:nvSpPr>
        <p:spPr>
          <a:xfrm>
            <a:off x="863850" y="1959183"/>
            <a:ext cx="1833000" cy="1146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77" name="Google Shape;377;p36"/>
          <p:cNvPicPr preferRelativeResize="0"/>
          <p:nvPr/>
        </p:nvPicPr>
        <p:blipFill>
          <a:blip r:embed="rId3">
            <a:alphaModFix/>
          </a:blip>
          <a:stretch>
            <a:fillRect/>
          </a:stretch>
        </p:blipFill>
        <p:spPr>
          <a:xfrm>
            <a:off x="3087000" y="152400"/>
            <a:ext cx="5335431"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ctrTitle"/>
          </p:nvPr>
        </p:nvSpPr>
        <p:spPr>
          <a:xfrm flipH="1">
            <a:off x="620725" y="1853642"/>
            <a:ext cx="2308500" cy="422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s-ES"/>
              <a:t>Gun incidents In Chicago</a:t>
            </a:r>
            <a:endParaRPr/>
          </a:p>
        </p:txBody>
      </p:sp>
      <p:sp>
        <p:nvSpPr>
          <p:cNvPr id="384" name="Google Shape;384;p37"/>
          <p:cNvSpPr txBox="1"/>
          <p:nvPr>
            <p:ph idx="1" type="subTitle"/>
          </p:nvPr>
        </p:nvSpPr>
        <p:spPr>
          <a:xfrm>
            <a:off x="799804" y="3330788"/>
            <a:ext cx="1833000" cy="233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85" name="Google Shape;385;p37"/>
          <p:cNvPicPr preferRelativeResize="0"/>
          <p:nvPr/>
        </p:nvPicPr>
        <p:blipFill>
          <a:blip r:embed="rId3">
            <a:alphaModFix/>
          </a:blip>
          <a:stretch>
            <a:fillRect/>
          </a:stretch>
        </p:blipFill>
        <p:spPr>
          <a:xfrm>
            <a:off x="3260704" y="152400"/>
            <a:ext cx="534635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